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57" r:id="rId4"/>
    <p:sldId id="258" r:id="rId5"/>
    <p:sldId id="259" r:id="rId6"/>
    <p:sldId id="260"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1" r:id="rId28"/>
    <p:sldId id="283" r:id="rId29"/>
    <p:sldId id="284" r:id="rId30"/>
    <p:sldId id="285" r:id="rId3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4CAAFB-8483-45D0-82EC-814721013918}" v="791" dt="2022-12-02T23:24:30.230"/>
    <p1510:client id="{B1F61060-CDA2-41D4-B47C-70427BD349A7}" v="1073" dt="2022-12-01T21:43:17.236"/>
    <p1510:client id="{EC5A2EEC-56A5-457E-A8AF-E06AA5C51FC0}" v="13" dt="2022-12-02T21:30:35.004"/>
    <p1510:client id="{FA53CA78-3840-4331-B669-35321CD00CA5}" v="492" dt="2022-12-01T20:34:24.199"/>
  </p1510:revLst>
</p1510:revInfo>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2" autoAdjust="0"/>
    <p:restoredTop sz="94660"/>
  </p:normalViewPr>
  <p:slideViewPr>
    <p:cSldViewPr snapToGrid="0">
      <p:cViewPr varScale="1">
        <p:scale>
          <a:sx n="89" d="100"/>
          <a:sy n="89" d="100"/>
        </p:scale>
        <p:origin x="8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44C724-2124-47F6-90C3-5946ADD6D8DA}"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1457FBC-3E41-47EE-8AD7-1E104579129C}">
      <dgm:prSet/>
      <dgm:spPr/>
      <dgm:t>
        <a:bodyPr/>
        <a:lstStyle/>
        <a:p>
          <a:pPr>
            <a:lnSpc>
              <a:spcPct val="100000"/>
            </a:lnSpc>
          </a:pPr>
          <a:r>
            <a:rPr lang="ru-RU" dirty="0"/>
            <a:t>No </a:t>
          </a:r>
          <a:r>
            <a:rPr lang="ru-RU" dirty="0" err="1"/>
            <a:t>privacy</a:t>
          </a:r>
          <a:r>
            <a:rPr lang="ru-RU" dirty="0"/>
            <a:t> </a:t>
          </a:r>
          <a:r>
            <a:rPr lang="ru-RU" dirty="0" err="1"/>
            <a:t>concerns</a:t>
          </a:r>
          <a:endParaRPr lang="en-US" dirty="0" err="1"/>
        </a:p>
      </dgm:t>
    </dgm:pt>
    <dgm:pt modelId="{5A0B4D17-C2F1-46F6-833C-0409387621B0}" type="parTrans" cxnId="{014DD8F1-F80A-46CF-A3B6-CCA56D1469B0}">
      <dgm:prSet/>
      <dgm:spPr/>
      <dgm:t>
        <a:bodyPr/>
        <a:lstStyle/>
        <a:p>
          <a:endParaRPr lang="en-US"/>
        </a:p>
      </dgm:t>
    </dgm:pt>
    <dgm:pt modelId="{1D51BB79-5DE6-4F7E-823A-3CE735960DA8}" type="sibTrans" cxnId="{014DD8F1-F80A-46CF-A3B6-CCA56D1469B0}">
      <dgm:prSet/>
      <dgm:spPr/>
      <dgm:t>
        <a:bodyPr/>
        <a:lstStyle/>
        <a:p>
          <a:endParaRPr lang="en-US"/>
        </a:p>
      </dgm:t>
    </dgm:pt>
    <dgm:pt modelId="{B22F081C-32A2-4AF7-BFC4-1FCA9F814430}">
      <dgm:prSet/>
      <dgm:spPr/>
      <dgm:t>
        <a:bodyPr/>
        <a:lstStyle/>
        <a:p>
          <a:pPr>
            <a:lnSpc>
              <a:spcPct val="100000"/>
            </a:lnSpc>
          </a:pPr>
          <a:r>
            <a:rPr lang="ru-RU" dirty="0" err="1"/>
            <a:t>Can</a:t>
          </a:r>
          <a:r>
            <a:rPr lang="ru-RU" dirty="0"/>
            <a:t> </a:t>
          </a:r>
          <a:r>
            <a:rPr lang="ru-RU" dirty="0" err="1"/>
            <a:t>run</a:t>
          </a:r>
          <a:r>
            <a:rPr lang="ru-RU" dirty="0"/>
            <a:t> </a:t>
          </a:r>
          <a:r>
            <a:rPr lang="ru-RU" dirty="0" err="1"/>
            <a:t>on</a:t>
          </a:r>
          <a:r>
            <a:rPr lang="ru-RU" dirty="0"/>
            <a:t> </a:t>
          </a:r>
          <a:r>
            <a:rPr lang="ru-RU" dirty="0" err="1"/>
            <a:t>any</a:t>
          </a:r>
          <a:r>
            <a:rPr lang="ru-RU" dirty="0"/>
            <a:t> </a:t>
          </a:r>
          <a:r>
            <a:rPr lang="ru-RU" dirty="0" err="1"/>
            <a:t>device</a:t>
          </a:r>
          <a:r>
            <a:rPr lang="ru-RU" dirty="0"/>
            <a:t> </a:t>
          </a:r>
          <a:r>
            <a:rPr lang="ru-RU" dirty="0" err="1"/>
            <a:t>or</a:t>
          </a:r>
          <a:r>
            <a:rPr lang="ru-RU" dirty="0"/>
            <a:t> </a:t>
          </a:r>
          <a:r>
            <a:rPr lang="ru-RU" dirty="0" err="1"/>
            <a:t>hardware</a:t>
          </a:r>
          <a:endParaRPr lang="en-US" dirty="0" err="1"/>
        </a:p>
      </dgm:t>
    </dgm:pt>
    <dgm:pt modelId="{99480058-638A-4A19-8250-E0C903D7F762}" type="parTrans" cxnId="{2E209F36-4D40-430A-B316-52573B9A4658}">
      <dgm:prSet/>
      <dgm:spPr/>
      <dgm:t>
        <a:bodyPr/>
        <a:lstStyle/>
        <a:p>
          <a:endParaRPr lang="en-US"/>
        </a:p>
      </dgm:t>
    </dgm:pt>
    <dgm:pt modelId="{26ACED3E-4617-44B4-A343-5A0AC37A7BB5}" type="sibTrans" cxnId="{2E209F36-4D40-430A-B316-52573B9A4658}">
      <dgm:prSet/>
      <dgm:spPr/>
      <dgm:t>
        <a:bodyPr/>
        <a:lstStyle/>
        <a:p>
          <a:endParaRPr lang="en-US"/>
        </a:p>
      </dgm:t>
    </dgm:pt>
    <dgm:pt modelId="{2F56D8F9-EF17-4E71-AA47-2DBC627C2D17}">
      <dgm:prSet phldr="0"/>
      <dgm:spPr/>
      <dgm:t>
        <a:bodyPr/>
        <a:lstStyle/>
        <a:p>
          <a:pPr rtl="0">
            <a:lnSpc>
              <a:spcPct val="100000"/>
            </a:lnSpc>
          </a:pPr>
          <a:r>
            <a:rPr lang="ru-RU" dirty="0" err="1">
              <a:latin typeface="Calibri Light" panose="020F0302020204030204"/>
            </a:rPr>
            <a:t>Unlimited</a:t>
          </a:r>
          <a:r>
            <a:rPr lang="ru-RU" dirty="0">
              <a:latin typeface="Calibri Light" panose="020F0302020204030204"/>
            </a:rPr>
            <a:t> </a:t>
          </a:r>
          <a:r>
            <a:rPr lang="ru-RU" dirty="0" err="1">
              <a:latin typeface="Calibri Light" panose="020F0302020204030204"/>
            </a:rPr>
            <a:t>customizability</a:t>
          </a:r>
          <a:endParaRPr lang="ru-RU" dirty="0" err="1"/>
        </a:p>
      </dgm:t>
    </dgm:pt>
    <dgm:pt modelId="{C8232B38-135B-4EA3-852D-84FC1099244D}" type="parTrans" cxnId="{DB30270F-18AA-4555-842E-6C07844D167A}">
      <dgm:prSet/>
      <dgm:spPr/>
      <dgm:t>
        <a:bodyPr/>
        <a:lstStyle/>
        <a:p>
          <a:endParaRPr lang="en-US"/>
        </a:p>
      </dgm:t>
    </dgm:pt>
    <dgm:pt modelId="{39A37778-944B-4A13-A286-7612A90DE43A}" type="sibTrans" cxnId="{DB30270F-18AA-4555-842E-6C07844D167A}">
      <dgm:prSet/>
      <dgm:spPr/>
      <dgm:t>
        <a:bodyPr/>
        <a:lstStyle/>
        <a:p>
          <a:endParaRPr lang="en-US"/>
        </a:p>
      </dgm:t>
    </dgm:pt>
    <dgm:pt modelId="{81795225-F1B4-451A-A7B0-68C95730D2C8}">
      <dgm:prSet/>
      <dgm:spPr/>
      <dgm:t>
        <a:bodyPr/>
        <a:lstStyle/>
        <a:p>
          <a:pPr>
            <a:lnSpc>
              <a:spcPct val="100000"/>
            </a:lnSpc>
          </a:pPr>
          <a:r>
            <a:rPr lang="ru-RU" dirty="0" err="1"/>
            <a:t>May</a:t>
          </a:r>
          <a:r>
            <a:rPr lang="ru-RU" dirty="0"/>
            <a:t> </a:t>
          </a:r>
          <a:r>
            <a:rPr lang="ru-RU" dirty="0" err="1"/>
            <a:t>be</a:t>
          </a:r>
          <a:r>
            <a:rPr lang="ru-RU" dirty="0"/>
            <a:t> </a:t>
          </a:r>
          <a:r>
            <a:rPr lang="ru-RU" dirty="0" err="1"/>
            <a:t>overwhelming</a:t>
          </a:r>
          <a:endParaRPr lang="en-US" dirty="0" err="1"/>
        </a:p>
      </dgm:t>
    </dgm:pt>
    <dgm:pt modelId="{E1B01025-F835-494E-8A00-60F43F09C306}" type="parTrans" cxnId="{DCD93581-98E2-4399-8EF3-FA568E8DD6DF}">
      <dgm:prSet/>
      <dgm:spPr/>
      <dgm:t>
        <a:bodyPr/>
        <a:lstStyle/>
        <a:p>
          <a:endParaRPr lang="en-US"/>
        </a:p>
      </dgm:t>
    </dgm:pt>
    <dgm:pt modelId="{C5CB4BDD-7091-4418-B18B-4D96B5B18E89}" type="sibTrans" cxnId="{DCD93581-98E2-4399-8EF3-FA568E8DD6DF}">
      <dgm:prSet/>
      <dgm:spPr/>
      <dgm:t>
        <a:bodyPr/>
        <a:lstStyle/>
        <a:p>
          <a:endParaRPr lang="en-US"/>
        </a:p>
      </dgm:t>
    </dgm:pt>
    <dgm:pt modelId="{CBF00E6D-580D-4B66-9502-1DB04D6DD95B}">
      <dgm:prSet/>
      <dgm:spPr/>
      <dgm:t>
        <a:bodyPr/>
        <a:lstStyle/>
        <a:p>
          <a:pPr>
            <a:lnSpc>
              <a:spcPct val="100000"/>
            </a:lnSpc>
          </a:pPr>
          <a:r>
            <a:rPr lang="ru-RU" dirty="0"/>
            <a:t>Software </a:t>
          </a:r>
          <a:r>
            <a:rPr lang="ru-RU" dirty="0" err="1"/>
            <a:t>compatibility</a:t>
          </a:r>
          <a:r>
            <a:rPr lang="ru-RU" dirty="0"/>
            <a:t> </a:t>
          </a:r>
          <a:endParaRPr lang="en-US" dirty="0"/>
        </a:p>
      </dgm:t>
    </dgm:pt>
    <dgm:pt modelId="{B6929437-4452-461D-81EB-6BD98B31EE94}" type="parTrans" cxnId="{FCEC7AEA-A485-43E5-BACD-AD93AB82CD53}">
      <dgm:prSet/>
      <dgm:spPr/>
      <dgm:t>
        <a:bodyPr/>
        <a:lstStyle/>
        <a:p>
          <a:endParaRPr lang="en-US"/>
        </a:p>
      </dgm:t>
    </dgm:pt>
    <dgm:pt modelId="{53021530-1DED-47EB-BE89-9D338B7A47F7}" type="sibTrans" cxnId="{FCEC7AEA-A485-43E5-BACD-AD93AB82CD53}">
      <dgm:prSet/>
      <dgm:spPr/>
      <dgm:t>
        <a:bodyPr/>
        <a:lstStyle/>
        <a:p>
          <a:endParaRPr lang="en-US"/>
        </a:p>
      </dgm:t>
    </dgm:pt>
    <dgm:pt modelId="{E5CE59C7-D4AA-49A4-B967-F04DF361DFA3}" type="pres">
      <dgm:prSet presAssocID="{4344C724-2124-47F6-90C3-5946ADD6D8DA}" presName="root" presStyleCnt="0">
        <dgm:presLayoutVars>
          <dgm:dir/>
          <dgm:resizeHandles val="exact"/>
        </dgm:presLayoutVars>
      </dgm:prSet>
      <dgm:spPr/>
    </dgm:pt>
    <dgm:pt modelId="{A07D3799-48DB-44B5-AEA7-45823BEFB60D}" type="pres">
      <dgm:prSet presAssocID="{81457FBC-3E41-47EE-8AD7-1E104579129C}" presName="compNode" presStyleCnt="0"/>
      <dgm:spPr/>
    </dgm:pt>
    <dgm:pt modelId="{8CA165F2-6625-4750-BD2F-8C5C3DFEC6F8}" type="pres">
      <dgm:prSet presAssocID="{81457FBC-3E41-47EE-8AD7-1E104579129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Блокировка"/>
        </a:ext>
      </dgm:extLst>
    </dgm:pt>
    <dgm:pt modelId="{D35EA535-07CD-4A49-8D58-7903C32B2488}" type="pres">
      <dgm:prSet presAssocID="{81457FBC-3E41-47EE-8AD7-1E104579129C}" presName="spaceRect" presStyleCnt="0"/>
      <dgm:spPr/>
    </dgm:pt>
    <dgm:pt modelId="{9B12D9AD-5DE7-4739-B4EB-3E17169D8A4C}" type="pres">
      <dgm:prSet presAssocID="{81457FBC-3E41-47EE-8AD7-1E104579129C}" presName="textRect" presStyleLbl="revTx" presStyleIdx="0" presStyleCnt="5">
        <dgm:presLayoutVars>
          <dgm:chMax val="1"/>
          <dgm:chPref val="1"/>
        </dgm:presLayoutVars>
      </dgm:prSet>
      <dgm:spPr/>
    </dgm:pt>
    <dgm:pt modelId="{D03751FD-4471-4148-8FF3-DDF19B4CF1D4}" type="pres">
      <dgm:prSet presAssocID="{1D51BB79-5DE6-4F7E-823A-3CE735960DA8}" presName="sibTrans" presStyleCnt="0"/>
      <dgm:spPr/>
    </dgm:pt>
    <dgm:pt modelId="{FC432754-EFE1-48E1-9C2D-98B9C0106E92}" type="pres">
      <dgm:prSet presAssocID="{B22F081C-32A2-4AF7-BFC4-1FCA9F814430}" presName="compNode" presStyleCnt="0"/>
      <dgm:spPr/>
    </dgm:pt>
    <dgm:pt modelId="{09092FD8-CE8E-4BAE-9B5E-C6AA294FE4C1}" type="pres">
      <dgm:prSet presAssocID="{B22F081C-32A2-4AF7-BFC4-1FCA9F81443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Ноутбук"/>
        </a:ext>
      </dgm:extLst>
    </dgm:pt>
    <dgm:pt modelId="{8CEA8FF3-B16F-4184-86DC-390C296ABCA5}" type="pres">
      <dgm:prSet presAssocID="{B22F081C-32A2-4AF7-BFC4-1FCA9F814430}" presName="spaceRect" presStyleCnt="0"/>
      <dgm:spPr/>
    </dgm:pt>
    <dgm:pt modelId="{6B115C50-26C1-4B1C-87BA-4595317932DE}" type="pres">
      <dgm:prSet presAssocID="{B22F081C-32A2-4AF7-BFC4-1FCA9F814430}" presName="textRect" presStyleLbl="revTx" presStyleIdx="1" presStyleCnt="5">
        <dgm:presLayoutVars>
          <dgm:chMax val="1"/>
          <dgm:chPref val="1"/>
        </dgm:presLayoutVars>
      </dgm:prSet>
      <dgm:spPr/>
    </dgm:pt>
    <dgm:pt modelId="{4DCB152B-0D6C-4E14-B6F4-441A42AB48A4}" type="pres">
      <dgm:prSet presAssocID="{26ACED3E-4617-44B4-A343-5A0AC37A7BB5}" presName="sibTrans" presStyleCnt="0"/>
      <dgm:spPr/>
    </dgm:pt>
    <dgm:pt modelId="{BE641DBF-CE0A-4D82-9DA5-369DB93FC88C}" type="pres">
      <dgm:prSet presAssocID="{2F56D8F9-EF17-4E71-AA47-2DBC627C2D17}" presName="compNode" presStyleCnt="0"/>
      <dgm:spPr/>
    </dgm:pt>
    <dgm:pt modelId="{A226AC6E-E8F9-46DB-B31F-8DED97A7A650}" type="pres">
      <dgm:prSet presAssocID="{2F56D8F9-EF17-4E71-AA47-2DBC627C2D1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Fi"/>
        </a:ext>
      </dgm:extLst>
    </dgm:pt>
    <dgm:pt modelId="{47E56FF9-B8A0-40AE-B81B-47C6CDF2CE8E}" type="pres">
      <dgm:prSet presAssocID="{2F56D8F9-EF17-4E71-AA47-2DBC627C2D17}" presName="spaceRect" presStyleCnt="0"/>
      <dgm:spPr/>
    </dgm:pt>
    <dgm:pt modelId="{B27BF9C9-993E-4009-B270-4BDD62D36E8E}" type="pres">
      <dgm:prSet presAssocID="{2F56D8F9-EF17-4E71-AA47-2DBC627C2D17}" presName="textRect" presStyleLbl="revTx" presStyleIdx="2" presStyleCnt="5">
        <dgm:presLayoutVars>
          <dgm:chMax val="1"/>
          <dgm:chPref val="1"/>
        </dgm:presLayoutVars>
      </dgm:prSet>
      <dgm:spPr/>
    </dgm:pt>
    <dgm:pt modelId="{F1AD437E-8735-48EE-A3E8-F5884F754CAB}" type="pres">
      <dgm:prSet presAssocID="{39A37778-944B-4A13-A286-7612A90DE43A}" presName="sibTrans" presStyleCnt="0"/>
      <dgm:spPr/>
    </dgm:pt>
    <dgm:pt modelId="{C65AF05A-AC6D-410D-B11E-81852FC4B092}" type="pres">
      <dgm:prSet presAssocID="{81795225-F1B4-451A-A7B0-68C95730D2C8}" presName="compNode" presStyleCnt="0"/>
      <dgm:spPr/>
    </dgm:pt>
    <dgm:pt modelId="{CC5A709E-02F6-4FD7-BEEE-4750E9707670}" type="pres">
      <dgm:prSet presAssocID="{81795225-F1B4-451A-A7B0-68C95730D2C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Предупреждение"/>
        </a:ext>
      </dgm:extLst>
    </dgm:pt>
    <dgm:pt modelId="{F61AD11B-0282-4710-99BB-910E2508ACFF}" type="pres">
      <dgm:prSet presAssocID="{81795225-F1B4-451A-A7B0-68C95730D2C8}" presName="spaceRect" presStyleCnt="0"/>
      <dgm:spPr/>
    </dgm:pt>
    <dgm:pt modelId="{6D8FA7D8-DD03-46BB-B790-2BBF2093E8AF}" type="pres">
      <dgm:prSet presAssocID="{81795225-F1B4-451A-A7B0-68C95730D2C8}" presName="textRect" presStyleLbl="revTx" presStyleIdx="3" presStyleCnt="5">
        <dgm:presLayoutVars>
          <dgm:chMax val="1"/>
          <dgm:chPref val="1"/>
        </dgm:presLayoutVars>
      </dgm:prSet>
      <dgm:spPr/>
    </dgm:pt>
    <dgm:pt modelId="{AE69EAFD-1356-40EF-A2E8-CC69CD8F48A1}" type="pres">
      <dgm:prSet presAssocID="{C5CB4BDD-7091-4418-B18B-4D96B5B18E89}" presName="sibTrans" presStyleCnt="0"/>
      <dgm:spPr/>
    </dgm:pt>
    <dgm:pt modelId="{B2D2E93D-B0E0-424C-88B1-8C9B638CFE3C}" type="pres">
      <dgm:prSet presAssocID="{CBF00E6D-580D-4B66-9502-1DB04D6DD95B}" presName="compNode" presStyleCnt="0"/>
      <dgm:spPr/>
    </dgm:pt>
    <dgm:pt modelId="{B0B5F893-6FF5-4E7F-B7E6-54082669F446}" type="pres">
      <dgm:prSet presAssocID="{CBF00E6D-580D-4B66-9502-1DB04D6DD95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Флажок"/>
        </a:ext>
      </dgm:extLst>
    </dgm:pt>
    <dgm:pt modelId="{9DD2C1A9-F6C4-4710-BC89-D24C4D2ADB3B}" type="pres">
      <dgm:prSet presAssocID="{CBF00E6D-580D-4B66-9502-1DB04D6DD95B}" presName="spaceRect" presStyleCnt="0"/>
      <dgm:spPr/>
    </dgm:pt>
    <dgm:pt modelId="{0DDA060F-997F-4184-8EE1-D9612D35354A}" type="pres">
      <dgm:prSet presAssocID="{CBF00E6D-580D-4B66-9502-1DB04D6DD95B}" presName="textRect" presStyleLbl="revTx" presStyleIdx="4" presStyleCnt="5">
        <dgm:presLayoutVars>
          <dgm:chMax val="1"/>
          <dgm:chPref val="1"/>
        </dgm:presLayoutVars>
      </dgm:prSet>
      <dgm:spPr/>
    </dgm:pt>
  </dgm:ptLst>
  <dgm:cxnLst>
    <dgm:cxn modelId="{DB30270F-18AA-4555-842E-6C07844D167A}" srcId="{4344C724-2124-47F6-90C3-5946ADD6D8DA}" destId="{2F56D8F9-EF17-4E71-AA47-2DBC627C2D17}" srcOrd="2" destOrd="0" parTransId="{C8232B38-135B-4EA3-852D-84FC1099244D}" sibTransId="{39A37778-944B-4A13-A286-7612A90DE43A}"/>
    <dgm:cxn modelId="{3A1C801D-5B03-48EE-B12E-950A323C9542}" type="presOf" srcId="{81457FBC-3E41-47EE-8AD7-1E104579129C}" destId="{9B12D9AD-5DE7-4739-B4EB-3E17169D8A4C}" srcOrd="0" destOrd="0" presId="urn:microsoft.com/office/officeart/2018/2/layout/IconLabelList"/>
    <dgm:cxn modelId="{0ABE2329-880D-424B-B1D1-48A8F5D0FD41}" type="presOf" srcId="{81795225-F1B4-451A-A7B0-68C95730D2C8}" destId="{6D8FA7D8-DD03-46BB-B790-2BBF2093E8AF}" srcOrd="0" destOrd="0" presId="urn:microsoft.com/office/officeart/2018/2/layout/IconLabelList"/>
    <dgm:cxn modelId="{7B793D32-B620-48C1-B80E-0CBC579D6A33}" type="presOf" srcId="{4344C724-2124-47F6-90C3-5946ADD6D8DA}" destId="{E5CE59C7-D4AA-49A4-B967-F04DF361DFA3}" srcOrd="0" destOrd="0" presId="urn:microsoft.com/office/officeart/2018/2/layout/IconLabelList"/>
    <dgm:cxn modelId="{2E209F36-4D40-430A-B316-52573B9A4658}" srcId="{4344C724-2124-47F6-90C3-5946ADD6D8DA}" destId="{B22F081C-32A2-4AF7-BFC4-1FCA9F814430}" srcOrd="1" destOrd="0" parTransId="{99480058-638A-4A19-8250-E0C903D7F762}" sibTransId="{26ACED3E-4617-44B4-A343-5A0AC37A7BB5}"/>
    <dgm:cxn modelId="{5FC4E24D-B1AB-4AC5-8036-16248428A58E}" type="presOf" srcId="{CBF00E6D-580D-4B66-9502-1DB04D6DD95B}" destId="{0DDA060F-997F-4184-8EE1-D9612D35354A}" srcOrd="0" destOrd="0" presId="urn:microsoft.com/office/officeart/2018/2/layout/IconLabelList"/>
    <dgm:cxn modelId="{DCD93581-98E2-4399-8EF3-FA568E8DD6DF}" srcId="{4344C724-2124-47F6-90C3-5946ADD6D8DA}" destId="{81795225-F1B4-451A-A7B0-68C95730D2C8}" srcOrd="3" destOrd="0" parTransId="{E1B01025-F835-494E-8A00-60F43F09C306}" sibTransId="{C5CB4BDD-7091-4418-B18B-4D96B5B18E89}"/>
    <dgm:cxn modelId="{6A8AE3BE-36C1-4D64-A5E3-DD3A3ADAF5EF}" type="presOf" srcId="{2F56D8F9-EF17-4E71-AA47-2DBC627C2D17}" destId="{B27BF9C9-993E-4009-B270-4BDD62D36E8E}" srcOrd="0" destOrd="0" presId="urn:microsoft.com/office/officeart/2018/2/layout/IconLabelList"/>
    <dgm:cxn modelId="{E6B2F8E3-DF9F-4974-8101-F1964BC53E1E}" type="presOf" srcId="{B22F081C-32A2-4AF7-BFC4-1FCA9F814430}" destId="{6B115C50-26C1-4B1C-87BA-4595317932DE}" srcOrd="0" destOrd="0" presId="urn:microsoft.com/office/officeart/2018/2/layout/IconLabelList"/>
    <dgm:cxn modelId="{FCEC7AEA-A485-43E5-BACD-AD93AB82CD53}" srcId="{4344C724-2124-47F6-90C3-5946ADD6D8DA}" destId="{CBF00E6D-580D-4B66-9502-1DB04D6DD95B}" srcOrd="4" destOrd="0" parTransId="{B6929437-4452-461D-81EB-6BD98B31EE94}" sibTransId="{53021530-1DED-47EB-BE89-9D338B7A47F7}"/>
    <dgm:cxn modelId="{014DD8F1-F80A-46CF-A3B6-CCA56D1469B0}" srcId="{4344C724-2124-47F6-90C3-5946ADD6D8DA}" destId="{81457FBC-3E41-47EE-8AD7-1E104579129C}" srcOrd="0" destOrd="0" parTransId="{5A0B4D17-C2F1-46F6-833C-0409387621B0}" sibTransId="{1D51BB79-5DE6-4F7E-823A-3CE735960DA8}"/>
    <dgm:cxn modelId="{23859E5D-F17D-4056-8166-2368B1B92CBC}" type="presParOf" srcId="{E5CE59C7-D4AA-49A4-B967-F04DF361DFA3}" destId="{A07D3799-48DB-44B5-AEA7-45823BEFB60D}" srcOrd="0" destOrd="0" presId="urn:microsoft.com/office/officeart/2018/2/layout/IconLabelList"/>
    <dgm:cxn modelId="{6A4D0131-3CCF-4785-B912-0F28F66DA2E4}" type="presParOf" srcId="{A07D3799-48DB-44B5-AEA7-45823BEFB60D}" destId="{8CA165F2-6625-4750-BD2F-8C5C3DFEC6F8}" srcOrd="0" destOrd="0" presId="urn:microsoft.com/office/officeart/2018/2/layout/IconLabelList"/>
    <dgm:cxn modelId="{7FAC0368-614E-4014-92E7-B89D8BA5DEAE}" type="presParOf" srcId="{A07D3799-48DB-44B5-AEA7-45823BEFB60D}" destId="{D35EA535-07CD-4A49-8D58-7903C32B2488}" srcOrd="1" destOrd="0" presId="urn:microsoft.com/office/officeart/2018/2/layout/IconLabelList"/>
    <dgm:cxn modelId="{BB5D6E7B-5849-4EBB-B4AB-B02E0EE7186E}" type="presParOf" srcId="{A07D3799-48DB-44B5-AEA7-45823BEFB60D}" destId="{9B12D9AD-5DE7-4739-B4EB-3E17169D8A4C}" srcOrd="2" destOrd="0" presId="urn:microsoft.com/office/officeart/2018/2/layout/IconLabelList"/>
    <dgm:cxn modelId="{47A26F45-82DB-47BF-971D-FF40CBB8FBD0}" type="presParOf" srcId="{E5CE59C7-D4AA-49A4-B967-F04DF361DFA3}" destId="{D03751FD-4471-4148-8FF3-DDF19B4CF1D4}" srcOrd="1" destOrd="0" presId="urn:microsoft.com/office/officeart/2018/2/layout/IconLabelList"/>
    <dgm:cxn modelId="{0A59D88C-A3D1-4131-8F44-C74F057C42FF}" type="presParOf" srcId="{E5CE59C7-D4AA-49A4-B967-F04DF361DFA3}" destId="{FC432754-EFE1-48E1-9C2D-98B9C0106E92}" srcOrd="2" destOrd="0" presId="urn:microsoft.com/office/officeart/2018/2/layout/IconLabelList"/>
    <dgm:cxn modelId="{2AF708A9-0F12-4FA3-9EDA-BC25C390F65C}" type="presParOf" srcId="{FC432754-EFE1-48E1-9C2D-98B9C0106E92}" destId="{09092FD8-CE8E-4BAE-9B5E-C6AA294FE4C1}" srcOrd="0" destOrd="0" presId="urn:microsoft.com/office/officeart/2018/2/layout/IconLabelList"/>
    <dgm:cxn modelId="{DB5C80BF-4EFF-4457-AE03-44B65B1A05F0}" type="presParOf" srcId="{FC432754-EFE1-48E1-9C2D-98B9C0106E92}" destId="{8CEA8FF3-B16F-4184-86DC-390C296ABCA5}" srcOrd="1" destOrd="0" presId="urn:microsoft.com/office/officeart/2018/2/layout/IconLabelList"/>
    <dgm:cxn modelId="{97771963-DE94-4884-B564-AA127F1D1778}" type="presParOf" srcId="{FC432754-EFE1-48E1-9C2D-98B9C0106E92}" destId="{6B115C50-26C1-4B1C-87BA-4595317932DE}" srcOrd="2" destOrd="0" presId="urn:microsoft.com/office/officeart/2018/2/layout/IconLabelList"/>
    <dgm:cxn modelId="{568901C9-A7BB-466B-96BF-B9E9AF081831}" type="presParOf" srcId="{E5CE59C7-D4AA-49A4-B967-F04DF361DFA3}" destId="{4DCB152B-0D6C-4E14-B6F4-441A42AB48A4}" srcOrd="3" destOrd="0" presId="urn:microsoft.com/office/officeart/2018/2/layout/IconLabelList"/>
    <dgm:cxn modelId="{87C1AB7C-B14B-4FFB-AA21-F7BA839F309C}" type="presParOf" srcId="{E5CE59C7-D4AA-49A4-B967-F04DF361DFA3}" destId="{BE641DBF-CE0A-4D82-9DA5-369DB93FC88C}" srcOrd="4" destOrd="0" presId="urn:microsoft.com/office/officeart/2018/2/layout/IconLabelList"/>
    <dgm:cxn modelId="{4B8838E3-BD7D-42E7-B3F2-7E14274CC9A6}" type="presParOf" srcId="{BE641DBF-CE0A-4D82-9DA5-369DB93FC88C}" destId="{A226AC6E-E8F9-46DB-B31F-8DED97A7A650}" srcOrd="0" destOrd="0" presId="urn:microsoft.com/office/officeart/2018/2/layout/IconLabelList"/>
    <dgm:cxn modelId="{BB3DD90F-8686-4D71-85A3-09412EC40D53}" type="presParOf" srcId="{BE641DBF-CE0A-4D82-9DA5-369DB93FC88C}" destId="{47E56FF9-B8A0-40AE-B81B-47C6CDF2CE8E}" srcOrd="1" destOrd="0" presId="urn:microsoft.com/office/officeart/2018/2/layout/IconLabelList"/>
    <dgm:cxn modelId="{1923EE79-1C73-4E0C-BC10-7859B4C1F077}" type="presParOf" srcId="{BE641DBF-CE0A-4D82-9DA5-369DB93FC88C}" destId="{B27BF9C9-993E-4009-B270-4BDD62D36E8E}" srcOrd="2" destOrd="0" presId="urn:microsoft.com/office/officeart/2018/2/layout/IconLabelList"/>
    <dgm:cxn modelId="{A5433448-59E7-4FA3-9587-ECDC9187F981}" type="presParOf" srcId="{E5CE59C7-D4AA-49A4-B967-F04DF361DFA3}" destId="{F1AD437E-8735-48EE-A3E8-F5884F754CAB}" srcOrd="5" destOrd="0" presId="urn:microsoft.com/office/officeart/2018/2/layout/IconLabelList"/>
    <dgm:cxn modelId="{013A1176-AAD3-4767-9703-161B586A6796}" type="presParOf" srcId="{E5CE59C7-D4AA-49A4-B967-F04DF361DFA3}" destId="{C65AF05A-AC6D-410D-B11E-81852FC4B092}" srcOrd="6" destOrd="0" presId="urn:microsoft.com/office/officeart/2018/2/layout/IconLabelList"/>
    <dgm:cxn modelId="{758169DF-7B63-4759-AF91-0D41B9CBCC71}" type="presParOf" srcId="{C65AF05A-AC6D-410D-B11E-81852FC4B092}" destId="{CC5A709E-02F6-4FD7-BEEE-4750E9707670}" srcOrd="0" destOrd="0" presId="urn:microsoft.com/office/officeart/2018/2/layout/IconLabelList"/>
    <dgm:cxn modelId="{149E552B-B675-4625-B69F-9B4C82751921}" type="presParOf" srcId="{C65AF05A-AC6D-410D-B11E-81852FC4B092}" destId="{F61AD11B-0282-4710-99BB-910E2508ACFF}" srcOrd="1" destOrd="0" presId="urn:microsoft.com/office/officeart/2018/2/layout/IconLabelList"/>
    <dgm:cxn modelId="{1502D9B8-7D22-4DF5-BE80-3E1B6137F136}" type="presParOf" srcId="{C65AF05A-AC6D-410D-B11E-81852FC4B092}" destId="{6D8FA7D8-DD03-46BB-B790-2BBF2093E8AF}" srcOrd="2" destOrd="0" presId="urn:microsoft.com/office/officeart/2018/2/layout/IconLabelList"/>
    <dgm:cxn modelId="{B899B928-FF40-46A4-88DC-1B26DD701BEA}" type="presParOf" srcId="{E5CE59C7-D4AA-49A4-B967-F04DF361DFA3}" destId="{AE69EAFD-1356-40EF-A2E8-CC69CD8F48A1}" srcOrd="7" destOrd="0" presId="urn:microsoft.com/office/officeart/2018/2/layout/IconLabelList"/>
    <dgm:cxn modelId="{FC6A08CD-A1EF-4367-A5D4-BFE5452AEBDC}" type="presParOf" srcId="{E5CE59C7-D4AA-49A4-B967-F04DF361DFA3}" destId="{B2D2E93D-B0E0-424C-88B1-8C9B638CFE3C}" srcOrd="8" destOrd="0" presId="urn:microsoft.com/office/officeart/2018/2/layout/IconLabelList"/>
    <dgm:cxn modelId="{9C14DAF6-1DC3-4169-9B69-45D6EDD88A6C}" type="presParOf" srcId="{B2D2E93D-B0E0-424C-88B1-8C9B638CFE3C}" destId="{B0B5F893-6FF5-4E7F-B7E6-54082669F446}" srcOrd="0" destOrd="0" presId="urn:microsoft.com/office/officeart/2018/2/layout/IconLabelList"/>
    <dgm:cxn modelId="{4EB6FDBE-C057-4945-8D7C-91BD5E9CA57A}" type="presParOf" srcId="{B2D2E93D-B0E0-424C-88B1-8C9B638CFE3C}" destId="{9DD2C1A9-F6C4-4710-BC89-D24C4D2ADB3B}" srcOrd="1" destOrd="0" presId="urn:microsoft.com/office/officeart/2018/2/layout/IconLabelList"/>
    <dgm:cxn modelId="{700961AB-E620-4920-9744-A847DEA8B019}" type="presParOf" srcId="{B2D2E93D-B0E0-424C-88B1-8C9B638CFE3C}" destId="{0DDA060F-997F-4184-8EE1-D9612D35354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165F2-6625-4750-BD2F-8C5C3DFEC6F8}">
      <dsp:nvSpPr>
        <dsp:cNvPr id="0" name=""/>
        <dsp:cNvSpPr/>
      </dsp:nvSpPr>
      <dsp:spPr>
        <a:xfrm>
          <a:off x="828914" y="119628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12D9AD-5DE7-4739-B4EB-3E17169D8A4C}">
      <dsp:nvSpPr>
        <dsp:cNvPr id="0" name=""/>
        <dsp:cNvSpPr/>
      </dsp:nvSpPr>
      <dsp:spPr>
        <a:xfrm>
          <a:off x="33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ru-RU" sz="1800" kern="1200" dirty="0"/>
            <a:t>No </a:t>
          </a:r>
          <a:r>
            <a:rPr lang="ru-RU" sz="1800" kern="1200" dirty="0" err="1"/>
            <a:t>privacy</a:t>
          </a:r>
          <a:r>
            <a:rPr lang="ru-RU" sz="1800" kern="1200" dirty="0"/>
            <a:t> </a:t>
          </a:r>
          <a:r>
            <a:rPr lang="ru-RU" sz="1800" kern="1200" dirty="0" err="1"/>
            <a:t>concerns</a:t>
          </a:r>
          <a:endParaRPr lang="en-US" sz="1800" kern="1200" dirty="0" err="1"/>
        </a:p>
      </dsp:txBody>
      <dsp:txXfrm>
        <a:off x="333914" y="2276522"/>
        <a:ext cx="1800000" cy="720000"/>
      </dsp:txXfrm>
    </dsp:sp>
    <dsp:sp modelId="{09092FD8-CE8E-4BAE-9B5E-C6AA294FE4C1}">
      <dsp:nvSpPr>
        <dsp:cNvPr id="0" name=""/>
        <dsp:cNvSpPr/>
      </dsp:nvSpPr>
      <dsp:spPr>
        <a:xfrm>
          <a:off x="2943914" y="119628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115C50-26C1-4B1C-87BA-4595317932DE}">
      <dsp:nvSpPr>
        <dsp:cNvPr id="0" name=""/>
        <dsp:cNvSpPr/>
      </dsp:nvSpPr>
      <dsp:spPr>
        <a:xfrm>
          <a:off x="244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ru-RU" sz="1800" kern="1200" dirty="0" err="1"/>
            <a:t>Can</a:t>
          </a:r>
          <a:r>
            <a:rPr lang="ru-RU" sz="1800" kern="1200" dirty="0"/>
            <a:t> </a:t>
          </a:r>
          <a:r>
            <a:rPr lang="ru-RU" sz="1800" kern="1200" dirty="0" err="1"/>
            <a:t>run</a:t>
          </a:r>
          <a:r>
            <a:rPr lang="ru-RU" sz="1800" kern="1200" dirty="0"/>
            <a:t> </a:t>
          </a:r>
          <a:r>
            <a:rPr lang="ru-RU" sz="1800" kern="1200" dirty="0" err="1"/>
            <a:t>on</a:t>
          </a:r>
          <a:r>
            <a:rPr lang="ru-RU" sz="1800" kern="1200" dirty="0"/>
            <a:t> </a:t>
          </a:r>
          <a:r>
            <a:rPr lang="ru-RU" sz="1800" kern="1200" dirty="0" err="1"/>
            <a:t>any</a:t>
          </a:r>
          <a:r>
            <a:rPr lang="ru-RU" sz="1800" kern="1200" dirty="0"/>
            <a:t> </a:t>
          </a:r>
          <a:r>
            <a:rPr lang="ru-RU" sz="1800" kern="1200" dirty="0" err="1"/>
            <a:t>device</a:t>
          </a:r>
          <a:r>
            <a:rPr lang="ru-RU" sz="1800" kern="1200" dirty="0"/>
            <a:t> </a:t>
          </a:r>
          <a:r>
            <a:rPr lang="ru-RU" sz="1800" kern="1200" dirty="0" err="1"/>
            <a:t>or</a:t>
          </a:r>
          <a:r>
            <a:rPr lang="ru-RU" sz="1800" kern="1200" dirty="0"/>
            <a:t> </a:t>
          </a:r>
          <a:r>
            <a:rPr lang="ru-RU" sz="1800" kern="1200" dirty="0" err="1"/>
            <a:t>hardware</a:t>
          </a:r>
          <a:endParaRPr lang="en-US" sz="1800" kern="1200" dirty="0" err="1"/>
        </a:p>
      </dsp:txBody>
      <dsp:txXfrm>
        <a:off x="2448914" y="2276522"/>
        <a:ext cx="1800000" cy="720000"/>
      </dsp:txXfrm>
    </dsp:sp>
    <dsp:sp modelId="{A226AC6E-E8F9-46DB-B31F-8DED97A7A650}">
      <dsp:nvSpPr>
        <dsp:cNvPr id="0" name=""/>
        <dsp:cNvSpPr/>
      </dsp:nvSpPr>
      <dsp:spPr>
        <a:xfrm>
          <a:off x="5058914" y="119628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7BF9C9-993E-4009-B270-4BDD62D36E8E}">
      <dsp:nvSpPr>
        <dsp:cNvPr id="0" name=""/>
        <dsp:cNvSpPr/>
      </dsp:nvSpPr>
      <dsp:spPr>
        <a:xfrm>
          <a:off x="456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rtl="0">
            <a:lnSpc>
              <a:spcPct val="100000"/>
            </a:lnSpc>
            <a:spcBef>
              <a:spcPct val="0"/>
            </a:spcBef>
            <a:spcAft>
              <a:spcPct val="35000"/>
            </a:spcAft>
            <a:buNone/>
          </a:pPr>
          <a:r>
            <a:rPr lang="ru-RU" sz="1800" kern="1200" dirty="0" err="1">
              <a:latin typeface="Calibri Light" panose="020F0302020204030204"/>
            </a:rPr>
            <a:t>Unlimited</a:t>
          </a:r>
          <a:r>
            <a:rPr lang="ru-RU" sz="1800" kern="1200" dirty="0">
              <a:latin typeface="Calibri Light" panose="020F0302020204030204"/>
            </a:rPr>
            <a:t> </a:t>
          </a:r>
          <a:r>
            <a:rPr lang="ru-RU" sz="1800" kern="1200" dirty="0" err="1">
              <a:latin typeface="Calibri Light" panose="020F0302020204030204"/>
            </a:rPr>
            <a:t>customizability</a:t>
          </a:r>
          <a:endParaRPr lang="ru-RU" sz="1800" kern="1200" dirty="0" err="1"/>
        </a:p>
      </dsp:txBody>
      <dsp:txXfrm>
        <a:off x="4563914" y="2276522"/>
        <a:ext cx="1800000" cy="720000"/>
      </dsp:txXfrm>
    </dsp:sp>
    <dsp:sp modelId="{CC5A709E-02F6-4FD7-BEEE-4750E9707670}">
      <dsp:nvSpPr>
        <dsp:cNvPr id="0" name=""/>
        <dsp:cNvSpPr/>
      </dsp:nvSpPr>
      <dsp:spPr>
        <a:xfrm>
          <a:off x="7173914" y="119628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8FA7D8-DD03-46BB-B790-2BBF2093E8AF}">
      <dsp:nvSpPr>
        <dsp:cNvPr id="0" name=""/>
        <dsp:cNvSpPr/>
      </dsp:nvSpPr>
      <dsp:spPr>
        <a:xfrm>
          <a:off x="667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ru-RU" sz="1800" kern="1200" dirty="0" err="1"/>
            <a:t>May</a:t>
          </a:r>
          <a:r>
            <a:rPr lang="ru-RU" sz="1800" kern="1200" dirty="0"/>
            <a:t> </a:t>
          </a:r>
          <a:r>
            <a:rPr lang="ru-RU" sz="1800" kern="1200" dirty="0" err="1"/>
            <a:t>be</a:t>
          </a:r>
          <a:r>
            <a:rPr lang="ru-RU" sz="1800" kern="1200" dirty="0"/>
            <a:t> </a:t>
          </a:r>
          <a:r>
            <a:rPr lang="ru-RU" sz="1800" kern="1200" dirty="0" err="1"/>
            <a:t>overwhelming</a:t>
          </a:r>
          <a:endParaRPr lang="en-US" sz="1800" kern="1200" dirty="0" err="1"/>
        </a:p>
      </dsp:txBody>
      <dsp:txXfrm>
        <a:off x="6678914" y="2276522"/>
        <a:ext cx="1800000" cy="720000"/>
      </dsp:txXfrm>
    </dsp:sp>
    <dsp:sp modelId="{B0B5F893-6FF5-4E7F-B7E6-54082669F446}">
      <dsp:nvSpPr>
        <dsp:cNvPr id="0" name=""/>
        <dsp:cNvSpPr/>
      </dsp:nvSpPr>
      <dsp:spPr>
        <a:xfrm>
          <a:off x="9288914" y="119628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DA060F-997F-4184-8EE1-D9612D35354A}">
      <dsp:nvSpPr>
        <dsp:cNvPr id="0" name=""/>
        <dsp:cNvSpPr/>
      </dsp:nvSpPr>
      <dsp:spPr>
        <a:xfrm>
          <a:off x="879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ru-RU" sz="1800" kern="1200" dirty="0"/>
            <a:t>Software </a:t>
          </a:r>
          <a:r>
            <a:rPr lang="ru-RU" sz="1800" kern="1200" dirty="0" err="1"/>
            <a:t>compatibility</a:t>
          </a:r>
          <a:r>
            <a:rPr lang="ru-RU" sz="1800" kern="1200" dirty="0"/>
            <a:t> </a:t>
          </a:r>
          <a:endParaRPr lang="en-US" sz="1800" kern="1200" dirty="0"/>
        </a:p>
      </dsp:txBody>
      <dsp:txXfrm>
        <a:off x="8793914" y="2276522"/>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F2FFB779-270B-4192-84BA-A697F48306DC}" type="datetimeFigureOut">
              <a:rPr lang="ru-RU" smtClean="0"/>
              <a:t>02.12.2022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161079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F2FFB779-270B-4192-84BA-A697F48306DC}" type="datetimeFigureOut">
              <a:rPr lang="ru-RU" smtClean="0"/>
              <a:t>02.12.2022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2065727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F2FFB779-270B-4192-84BA-A697F48306DC}" type="datetimeFigureOut">
              <a:rPr lang="ru-RU" smtClean="0"/>
              <a:t>02.12.2022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812261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F2FFB779-270B-4192-84BA-A697F48306DC}" type="datetimeFigureOut">
              <a:rPr lang="ru-RU" smtClean="0"/>
              <a:t>02.12.2022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2703711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F2FFB779-270B-4192-84BA-A697F48306DC}" type="datetimeFigureOut">
              <a:rPr lang="ru-RU" smtClean="0"/>
              <a:t>02.12.2022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4076369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F2FFB779-270B-4192-84BA-A697F48306DC}" type="datetimeFigureOut">
              <a:rPr lang="ru-RU" smtClean="0"/>
              <a:t>02.12.2022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2625762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F2FFB779-270B-4192-84BA-A697F48306DC}" type="datetimeFigureOut">
              <a:rPr lang="ru-RU" smtClean="0"/>
              <a:t>02.12.2022</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188002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F2FFB779-270B-4192-84BA-A697F48306DC}" type="datetimeFigureOut">
              <a:rPr lang="ru-RU" smtClean="0"/>
              <a:t>02.12.2022</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2295335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F2FFB779-270B-4192-84BA-A697F48306DC}" type="datetimeFigureOut">
              <a:rPr lang="ru-RU" smtClean="0"/>
              <a:t>02.12.2022</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1988754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F2FFB779-270B-4192-84BA-A697F48306DC}" type="datetimeFigureOut">
              <a:rPr lang="ru-RU" smtClean="0"/>
              <a:t>02.12.2022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3665695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F2FFB779-270B-4192-84BA-A697F48306DC}" type="datetimeFigureOut">
              <a:rPr lang="ru-RU" smtClean="0"/>
              <a:t>02.12.2022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2134169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FFB779-270B-4192-84BA-A697F48306DC}" type="datetimeFigureOut">
              <a:rPr lang="ru-RU" smtClean="0"/>
              <a:t>02.12.2022</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5DC19C-03DA-4066-9FF7-D0BF1BC6D6F6}" type="slidenum">
              <a:rPr lang="ru-RU" smtClean="0"/>
              <a:t>‹#›</a:t>
            </a:fld>
            <a:endParaRPr lang="ru-RU"/>
          </a:p>
        </p:txBody>
      </p:sp>
    </p:spTree>
    <p:extLst>
      <p:ext uri="{BB962C8B-B14F-4D97-AF65-F5344CB8AC3E}">
        <p14:creationId xmlns:p14="http://schemas.microsoft.com/office/powerpoint/2010/main" val="3154979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user-images.githubusercontent.com/77539913/205385936-8916ba63-2dfe-48ba-b70c-19b0d27a6108.mp4"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user-images.githubusercontent.com/77539913/205385777-9f3e8049-ef57-47a4-b703-1c92cc61211e.mp4"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hyperlink" Target="https://upload.wikimedia.org/wikipedia/commons/b/b5/Linux_Distribution_Timeline_21_10_2021.svg"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7275298" y="1324866"/>
            <a:ext cx="4465939" cy="2889114"/>
          </a:xfrm>
        </p:spPr>
        <p:txBody>
          <a:bodyPr vert="horz" lIns="91440" tIns="45720" rIns="91440" bIns="45720" rtlCol="0" anchor="b">
            <a:noAutofit/>
          </a:bodyPr>
          <a:lstStyle/>
          <a:p>
            <a:r>
              <a:rPr lang="ru-RU" sz="4400" dirty="0" err="1">
                <a:cs typeface="Calibri Light"/>
              </a:rPr>
              <a:t>Extended</a:t>
            </a:r>
            <a:r>
              <a:rPr lang="ru-RU" sz="4400" dirty="0">
                <a:cs typeface="Calibri Light"/>
              </a:rPr>
              <a:t> Project </a:t>
            </a:r>
            <a:r>
              <a:rPr lang="ru-RU" sz="4400" dirty="0" err="1">
                <a:cs typeface="Calibri Light"/>
              </a:rPr>
              <a:t>Qualification</a:t>
            </a:r>
            <a:br>
              <a:rPr lang="ru-RU" sz="4400" dirty="0">
                <a:cs typeface="Calibri Light"/>
              </a:rPr>
            </a:br>
            <a:br>
              <a:rPr lang="ru-RU" sz="4400" dirty="0">
                <a:cs typeface="Calibri Light"/>
              </a:rPr>
            </a:br>
            <a:r>
              <a:rPr lang="ru-RU" sz="4400" b="1" dirty="0">
                <a:cs typeface="Calibri Light"/>
              </a:rPr>
              <a:t>Linux: The OS </a:t>
            </a:r>
            <a:r>
              <a:rPr lang="ru-RU" sz="4400" b="1" u="sng" dirty="0">
                <a:cs typeface="Calibri Light"/>
              </a:rPr>
              <a:t>You </a:t>
            </a:r>
            <a:r>
              <a:rPr lang="ru-RU" sz="4400" b="1" dirty="0">
                <a:cs typeface="Calibri Light"/>
              </a:rPr>
              <a:t>Control</a:t>
            </a:r>
          </a:p>
        </p:txBody>
      </p:sp>
      <p:sp>
        <p:nvSpPr>
          <p:cNvPr id="3" name="Подзаголовок 2"/>
          <p:cNvSpPr>
            <a:spLocks noGrp="1"/>
          </p:cNvSpPr>
          <p:nvPr>
            <p:ph type="subTitle" idx="1"/>
          </p:nvPr>
        </p:nvSpPr>
        <p:spPr>
          <a:xfrm>
            <a:off x="7464612" y="4533177"/>
            <a:ext cx="4087305" cy="381131"/>
          </a:xfrm>
        </p:spPr>
        <p:txBody>
          <a:bodyPr vert="horz" lIns="91440" tIns="45720" rIns="91440" bIns="45720" rtlCol="0" anchor="t">
            <a:normAutofit/>
          </a:bodyPr>
          <a:lstStyle/>
          <a:p>
            <a:r>
              <a:rPr lang="ru-RU" sz="2000" i="1" dirty="0" err="1">
                <a:cs typeface="Calibri"/>
              </a:rPr>
              <a:t>Author</a:t>
            </a:r>
            <a:r>
              <a:rPr lang="ru-RU" sz="2000" i="1" dirty="0">
                <a:cs typeface="Calibri"/>
              </a:rPr>
              <a:t>: </a:t>
            </a:r>
            <a:r>
              <a:rPr lang="ru-RU" sz="2000" i="1" dirty="0" err="1">
                <a:cs typeface="Calibri"/>
              </a:rPr>
              <a:t>Akim</a:t>
            </a:r>
            <a:r>
              <a:rPr lang="ru-RU" sz="2000" i="1" dirty="0">
                <a:cs typeface="Calibri"/>
              </a:rPr>
              <a:t> </a:t>
            </a:r>
            <a:r>
              <a:rPr lang="ru-RU" sz="2000" i="1" dirty="0" err="1">
                <a:cs typeface="Calibri"/>
              </a:rPr>
              <a:t>Komarnitskii</a:t>
            </a:r>
            <a:endParaRPr lang="ru-RU" sz="2000" i="1">
              <a:cs typeface="Calibri"/>
            </a:endParaRPr>
          </a:p>
        </p:txBody>
      </p:sp>
      <p:sp>
        <p:nvSpPr>
          <p:cNvPr id="29" name="Freeform: Shape 2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Рисунок 6">
            <a:extLst>
              <a:ext uri="{FF2B5EF4-FFF2-40B4-BE49-F238E27FC236}">
                <a16:creationId xmlns:a16="http://schemas.microsoft.com/office/drawing/2014/main" id="{ADD37155-5C6C-6811-2A1E-7A48D56502D6}"/>
              </a:ext>
            </a:extLst>
          </p:cNvPr>
          <p:cNvPicPr>
            <a:picLocks noChangeAspect="1"/>
          </p:cNvPicPr>
          <p:nvPr/>
        </p:nvPicPr>
        <p:blipFill rotWithShape="1">
          <a:blip r:embed="rId2"/>
          <a:srcRect l="17762" r="14340"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3516515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03AF5F-5C88-033E-2E0D-D3F5636E9CEB}"/>
              </a:ext>
            </a:extLst>
          </p:cNvPr>
          <p:cNvSpPr>
            <a:spLocks noGrp="1"/>
          </p:cNvSpPr>
          <p:nvPr>
            <p:ph type="title"/>
          </p:nvPr>
        </p:nvSpPr>
        <p:spPr>
          <a:xfrm>
            <a:off x="655320" y="365125"/>
            <a:ext cx="5120114" cy="1692794"/>
          </a:xfrm>
        </p:spPr>
        <p:txBody>
          <a:bodyPr>
            <a:normAutofit fontScale="90000"/>
          </a:bodyPr>
          <a:lstStyle/>
          <a:p>
            <a:pPr algn="ctr"/>
            <a:r>
              <a:rPr lang="ru-RU" dirty="0" err="1">
                <a:cs typeface="Calibri Light"/>
              </a:rPr>
              <a:t>Everyday</a:t>
            </a:r>
            <a:r>
              <a:rPr lang="ru-RU" dirty="0">
                <a:cs typeface="Calibri Light"/>
              </a:rPr>
              <a:t> </a:t>
            </a:r>
            <a:br>
              <a:rPr lang="ru-RU" dirty="0">
                <a:cs typeface="Calibri Light"/>
              </a:rPr>
            </a:br>
            <a:r>
              <a:rPr lang="ru-RU" i="1" dirty="0">
                <a:cs typeface="Calibri Light"/>
              </a:rPr>
              <a:t>VS</a:t>
            </a:r>
            <a:r>
              <a:rPr lang="ru-RU" dirty="0">
                <a:cs typeface="Calibri Light"/>
              </a:rPr>
              <a:t> </a:t>
            </a:r>
            <a:br>
              <a:rPr lang="ru-RU" dirty="0">
                <a:cs typeface="Calibri Light"/>
              </a:rPr>
            </a:br>
            <a:r>
              <a:rPr lang="ru-RU" dirty="0" err="1">
                <a:cs typeface="Calibri Light"/>
              </a:rPr>
              <a:t>Specialised</a:t>
            </a:r>
            <a:r>
              <a:rPr lang="ru-RU" dirty="0">
                <a:cs typeface="Calibri Light"/>
              </a:rPr>
              <a:t> </a:t>
            </a:r>
            <a:r>
              <a:rPr lang="ru-RU" dirty="0" err="1">
                <a:cs typeface="Calibri Light"/>
              </a:rPr>
              <a:t>Use</a:t>
            </a:r>
            <a:endParaRPr lang="ru-RU" dirty="0">
              <a:cs typeface="Calibri Light"/>
            </a:endParaRPr>
          </a:p>
        </p:txBody>
      </p:sp>
      <p:cxnSp>
        <p:nvCxnSpPr>
          <p:cNvPr id="9" name="Straight Arrow Connector 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Объект 2">
            <a:extLst>
              <a:ext uri="{FF2B5EF4-FFF2-40B4-BE49-F238E27FC236}">
                <a16:creationId xmlns:a16="http://schemas.microsoft.com/office/drawing/2014/main" id="{3E92CD1C-8236-D50D-267F-0BE01C4CE343}"/>
              </a:ext>
            </a:extLst>
          </p:cNvPr>
          <p:cNvSpPr>
            <a:spLocks noGrp="1"/>
          </p:cNvSpPr>
          <p:nvPr>
            <p:ph idx="1"/>
          </p:nvPr>
        </p:nvSpPr>
        <p:spPr>
          <a:xfrm>
            <a:off x="267222" y="2575034"/>
            <a:ext cx="5924708" cy="3462228"/>
          </a:xfrm>
        </p:spPr>
        <p:txBody>
          <a:bodyPr vert="horz" lIns="91440" tIns="45720" rIns="91440" bIns="45720" rtlCol="0" anchor="t">
            <a:normAutofit/>
          </a:bodyPr>
          <a:lstStyle/>
          <a:p>
            <a:r>
              <a:rPr lang="ru-RU" sz="1800" dirty="0" err="1">
                <a:cs typeface="Calibri"/>
              </a:rPr>
              <a:t>Beginner</a:t>
            </a:r>
            <a:r>
              <a:rPr lang="ru-RU" sz="1800" dirty="0">
                <a:cs typeface="Calibri"/>
              </a:rPr>
              <a:t> </a:t>
            </a:r>
            <a:r>
              <a:rPr lang="ru-RU" sz="1800" dirty="0" err="1">
                <a:cs typeface="Calibri"/>
              </a:rPr>
              <a:t>friendly</a:t>
            </a:r>
            <a:r>
              <a:rPr lang="ru-RU" sz="1800" dirty="0">
                <a:cs typeface="Calibri"/>
              </a:rPr>
              <a:t> </a:t>
            </a:r>
            <a:r>
              <a:rPr lang="ru-RU" sz="1800" dirty="0" err="1">
                <a:cs typeface="Calibri"/>
              </a:rPr>
              <a:t>distribution</a:t>
            </a:r>
            <a:r>
              <a:rPr lang="ru-RU" sz="1800" dirty="0">
                <a:cs typeface="Calibri"/>
              </a:rPr>
              <a:t> </a:t>
            </a:r>
            <a:r>
              <a:rPr lang="ru-RU" sz="1800" dirty="0" err="1">
                <a:cs typeface="Calibri"/>
              </a:rPr>
              <a:t>with</a:t>
            </a:r>
            <a:r>
              <a:rPr lang="ru-RU" sz="1800" dirty="0">
                <a:cs typeface="Calibri"/>
              </a:rPr>
              <a:t> a DE </a:t>
            </a:r>
            <a:r>
              <a:rPr lang="ru-RU" sz="1800" dirty="0" err="1">
                <a:cs typeface="Calibri"/>
              </a:rPr>
              <a:t>for</a:t>
            </a:r>
            <a:r>
              <a:rPr lang="ru-RU" sz="1800" dirty="0">
                <a:cs typeface="Calibri"/>
              </a:rPr>
              <a:t> </a:t>
            </a:r>
            <a:r>
              <a:rPr lang="ru-RU" sz="1800" dirty="0" err="1">
                <a:cs typeface="Calibri"/>
              </a:rPr>
              <a:t>everyday</a:t>
            </a:r>
            <a:r>
              <a:rPr lang="ru-RU" sz="1800" dirty="0">
                <a:cs typeface="Calibri"/>
              </a:rPr>
              <a:t> </a:t>
            </a:r>
            <a:r>
              <a:rPr lang="ru-RU" sz="1800" dirty="0" err="1">
                <a:cs typeface="Calibri"/>
              </a:rPr>
              <a:t>use</a:t>
            </a:r>
            <a:endParaRPr lang="ru-RU" sz="1800" dirty="0">
              <a:cs typeface="Calibri"/>
            </a:endParaRPr>
          </a:p>
          <a:p>
            <a:r>
              <a:rPr lang="ru-RU" sz="1800" dirty="0" err="1">
                <a:cs typeface="Calibri"/>
              </a:rPr>
              <a:t>Gaming</a:t>
            </a:r>
            <a:r>
              <a:rPr lang="ru-RU" sz="1800" dirty="0">
                <a:cs typeface="Calibri"/>
              </a:rPr>
              <a:t>: </a:t>
            </a:r>
            <a:r>
              <a:rPr lang="ru-RU" sz="1800" dirty="0" err="1">
                <a:ea typeface="+mn-lt"/>
                <a:cs typeface="+mn-lt"/>
              </a:rPr>
              <a:t>Fedora</a:t>
            </a:r>
            <a:r>
              <a:rPr lang="ru-RU" sz="1800" dirty="0">
                <a:ea typeface="+mn-lt"/>
                <a:cs typeface="+mn-lt"/>
              </a:rPr>
              <a:t> Games </a:t>
            </a:r>
            <a:r>
              <a:rPr lang="ru-RU" sz="1800" dirty="0" err="1">
                <a:ea typeface="+mn-lt"/>
                <a:cs typeface="+mn-lt"/>
              </a:rPr>
              <a:t>spin</a:t>
            </a:r>
            <a:r>
              <a:rPr lang="ru-RU" sz="1800" dirty="0">
                <a:ea typeface="+mn-lt"/>
                <a:cs typeface="+mn-lt"/>
              </a:rPr>
              <a:t>, Ubuntu </a:t>
            </a:r>
            <a:r>
              <a:rPr lang="ru-RU" sz="1800" dirty="0" err="1">
                <a:ea typeface="+mn-lt"/>
                <a:cs typeface="+mn-lt"/>
              </a:rPr>
              <a:t>GamePack</a:t>
            </a:r>
            <a:r>
              <a:rPr lang="ru-RU" sz="1800" dirty="0">
                <a:ea typeface="+mn-lt"/>
                <a:cs typeface="+mn-lt"/>
              </a:rPr>
              <a:t> (85000+ </a:t>
            </a:r>
            <a:r>
              <a:rPr lang="ru-RU" sz="1800" dirty="0" err="1">
                <a:ea typeface="+mn-lt"/>
                <a:cs typeface="+mn-lt"/>
              </a:rPr>
              <a:t>games</a:t>
            </a:r>
            <a:r>
              <a:rPr lang="ru-RU" sz="1800" dirty="0">
                <a:ea typeface="+mn-lt"/>
                <a:cs typeface="+mn-lt"/>
              </a:rPr>
              <a:t>)</a:t>
            </a:r>
            <a:endParaRPr lang="ru-RU">
              <a:cs typeface="Calibri" panose="020F0502020204030204"/>
            </a:endParaRPr>
          </a:p>
          <a:p>
            <a:r>
              <a:rPr lang="ru-RU" sz="1800" dirty="0" err="1">
                <a:cs typeface="Calibri"/>
              </a:rPr>
              <a:t>Ethical</a:t>
            </a:r>
            <a:r>
              <a:rPr lang="ru-RU" sz="1800" dirty="0">
                <a:cs typeface="Calibri"/>
              </a:rPr>
              <a:t> </a:t>
            </a:r>
            <a:r>
              <a:rPr lang="ru-RU" sz="1800" dirty="0" err="1">
                <a:cs typeface="Calibri"/>
              </a:rPr>
              <a:t>hacking</a:t>
            </a:r>
            <a:r>
              <a:rPr lang="ru-RU" sz="1800" dirty="0">
                <a:cs typeface="Calibri"/>
              </a:rPr>
              <a:t>: </a:t>
            </a:r>
            <a:r>
              <a:rPr lang="ru-RU" sz="1800" dirty="0" err="1">
                <a:cs typeface="Calibri"/>
              </a:rPr>
              <a:t>Kali</a:t>
            </a:r>
            <a:r>
              <a:rPr lang="ru-RU" sz="1800" dirty="0">
                <a:cs typeface="Calibri"/>
              </a:rPr>
              <a:t> Linux, </a:t>
            </a:r>
            <a:r>
              <a:rPr lang="ru-RU" sz="1800" dirty="0" err="1">
                <a:cs typeface="Calibri"/>
              </a:rPr>
              <a:t>BackBox</a:t>
            </a:r>
            <a:r>
              <a:rPr lang="ru-RU" sz="1800" dirty="0">
                <a:cs typeface="Calibri"/>
              </a:rPr>
              <a:t> (</a:t>
            </a:r>
            <a:r>
              <a:rPr lang="ru-RU" sz="1800" dirty="0" err="1">
                <a:cs typeface="Calibri"/>
              </a:rPr>
              <a:t>Pre-installed</a:t>
            </a:r>
            <a:r>
              <a:rPr lang="ru-RU" sz="1800" dirty="0">
                <a:cs typeface="Calibri"/>
              </a:rPr>
              <a:t> </a:t>
            </a:r>
            <a:r>
              <a:rPr lang="ru-RU" sz="1800" dirty="0" err="1">
                <a:cs typeface="Calibri"/>
              </a:rPr>
              <a:t>tools</a:t>
            </a:r>
            <a:r>
              <a:rPr lang="ru-RU" sz="1800" dirty="0">
                <a:cs typeface="Calibri"/>
              </a:rPr>
              <a:t>)</a:t>
            </a:r>
          </a:p>
          <a:p>
            <a:r>
              <a:rPr lang="ru-RU" sz="1800" dirty="0">
                <a:cs typeface="Calibri"/>
              </a:rPr>
              <a:t>Web </a:t>
            </a:r>
            <a:r>
              <a:rPr lang="ru-RU" sz="1800" dirty="0" err="1">
                <a:cs typeface="Calibri"/>
              </a:rPr>
              <a:t>server</a:t>
            </a:r>
            <a:r>
              <a:rPr lang="ru-RU" sz="1800" dirty="0">
                <a:cs typeface="Calibri"/>
              </a:rPr>
              <a:t>: </a:t>
            </a:r>
            <a:r>
              <a:rPr lang="ru-RU" sz="1800" dirty="0" err="1">
                <a:cs typeface="Calibri"/>
              </a:rPr>
              <a:t>Debian</a:t>
            </a:r>
            <a:r>
              <a:rPr lang="ru-RU" sz="1800" dirty="0">
                <a:cs typeface="Calibri"/>
              </a:rPr>
              <a:t>, Ubuntu </a:t>
            </a:r>
            <a:r>
              <a:rPr lang="ru-RU" sz="1800" dirty="0" err="1">
                <a:cs typeface="Calibri"/>
              </a:rPr>
              <a:t>server</a:t>
            </a:r>
            <a:r>
              <a:rPr lang="ru-RU" sz="1800" dirty="0">
                <a:cs typeface="Calibri"/>
              </a:rPr>
              <a:t> (LTS, </a:t>
            </a:r>
            <a:r>
              <a:rPr lang="ru-RU" sz="1800" dirty="0" err="1">
                <a:cs typeface="Calibri"/>
              </a:rPr>
              <a:t>focus</a:t>
            </a:r>
            <a:r>
              <a:rPr lang="ru-RU" sz="1800" dirty="0">
                <a:cs typeface="Calibri"/>
              </a:rPr>
              <a:t> </a:t>
            </a:r>
            <a:r>
              <a:rPr lang="ru-RU" sz="1800" dirty="0" err="1">
                <a:cs typeface="Calibri"/>
              </a:rPr>
              <a:t>on</a:t>
            </a:r>
            <a:r>
              <a:rPr lang="ru-RU" sz="1800" dirty="0">
                <a:cs typeface="Calibri"/>
              </a:rPr>
              <a:t> </a:t>
            </a:r>
            <a:r>
              <a:rPr lang="ru-RU" sz="1800" dirty="0" err="1">
                <a:cs typeface="Calibri"/>
              </a:rPr>
              <a:t>stability</a:t>
            </a:r>
            <a:r>
              <a:rPr lang="ru-RU" sz="1800" dirty="0">
                <a:cs typeface="Calibri"/>
              </a:rPr>
              <a:t>)</a:t>
            </a:r>
          </a:p>
          <a:p>
            <a:r>
              <a:rPr lang="ru-RU" sz="1800" dirty="0" err="1">
                <a:cs typeface="Calibri"/>
              </a:rPr>
              <a:t>Any</a:t>
            </a:r>
            <a:r>
              <a:rPr lang="ru-RU" sz="1800" dirty="0">
                <a:cs typeface="Calibri"/>
              </a:rPr>
              <a:t> </a:t>
            </a:r>
            <a:r>
              <a:rPr lang="ru-RU" sz="1800" dirty="0" err="1">
                <a:cs typeface="Calibri"/>
              </a:rPr>
              <a:t>purpose</a:t>
            </a:r>
            <a:r>
              <a:rPr lang="ru-RU" sz="1800" dirty="0">
                <a:cs typeface="Calibri"/>
              </a:rPr>
              <a:t>: LFS</a:t>
            </a:r>
          </a:p>
          <a:p>
            <a:endParaRPr lang="ru-RU" sz="1600" dirty="0">
              <a:cs typeface="Calibri"/>
            </a:endParaRPr>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055E93D1-A2B6-0D71-BCAE-8E0929FA1153}"/>
              </a:ext>
            </a:extLst>
          </p:cNvPr>
          <p:cNvPicPr>
            <a:picLocks noChangeAspect="1"/>
          </p:cNvPicPr>
          <p:nvPr/>
        </p:nvPicPr>
        <p:blipFill rotWithShape="1">
          <a:blip r:embed="rId2"/>
          <a:srcRect l="18774" r="30366" b="1"/>
          <a:stretch/>
        </p:blipFill>
        <p:spPr>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359973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C13F70B9-D031-CCEE-AEAD-9A168F190E7E}"/>
              </a:ext>
            </a:extLst>
          </p:cNvPr>
          <p:cNvSpPr>
            <a:spLocks noGrp="1"/>
          </p:cNvSpPr>
          <p:nvPr>
            <p:ph type="title"/>
          </p:nvPr>
        </p:nvSpPr>
        <p:spPr>
          <a:xfrm>
            <a:off x="8643193" y="489507"/>
            <a:ext cx="3280923" cy="1655483"/>
          </a:xfrm>
        </p:spPr>
        <p:txBody>
          <a:bodyPr vert="horz" lIns="91440" tIns="45720" rIns="91440" bIns="45720" rtlCol="0" anchor="b">
            <a:noAutofit/>
          </a:bodyPr>
          <a:lstStyle/>
          <a:p>
            <a:pPr algn="ctr"/>
            <a:r>
              <a:rPr lang="ru-RU" sz="3200" dirty="0" err="1"/>
              <a:t>Beginner</a:t>
            </a:r>
            <a:r>
              <a:rPr lang="ru-RU" sz="3200" dirty="0"/>
              <a:t> </a:t>
            </a:r>
            <a:r>
              <a:rPr lang="ru-RU" sz="3200" dirty="0" err="1"/>
              <a:t>Friendly</a:t>
            </a:r>
            <a:r>
              <a:rPr lang="ru-RU" sz="3200" dirty="0"/>
              <a:t> </a:t>
            </a:r>
            <a:br>
              <a:rPr lang="en-US" sz="5400" dirty="0"/>
            </a:br>
            <a:r>
              <a:rPr lang="ru-RU" sz="3200" i="1" dirty="0"/>
              <a:t>VS</a:t>
            </a:r>
            <a:r>
              <a:rPr lang="ru-RU" sz="3200" dirty="0"/>
              <a:t> </a:t>
            </a:r>
            <a:br>
              <a:rPr lang="ru-RU" sz="3200" dirty="0"/>
            </a:br>
            <a:r>
              <a:rPr lang="ru-RU" sz="3200" dirty="0"/>
              <a:t>Advanced</a:t>
            </a:r>
            <a:endParaRPr lang="ru-RU" sz="3200">
              <a:cs typeface="Calibri Light" panose="020F0302020204030204"/>
            </a:endParaRPr>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ED8B6055-D586-6EB8-6B73-12D41C4474FE}"/>
              </a:ext>
            </a:extLst>
          </p:cNvPr>
          <p:cNvPicPr>
            <a:picLocks noChangeAspect="1"/>
          </p:cNvPicPr>
          <p:nvPr/>
        </p:nvPicPr>
        <p:blipFill rotWithShape="1">
          <a:blip r:embed="rId2"/>
          <a:srcRect t="596" r="-1" b="2214"/>
          <a:stretch/>
        </p:blipFill>
        <p:spPr>
          <a:xfrm>
            <a:off x="20" y="431"/>
            <a:ext cx="8115280" cy="6408311"/>
          </a:xfrm>
          <a:prstGeom prst="rect">
            <a:avLst/>
          </a:prstGeom>
        </p:spPr>
      </p:pic>
      <p:sp>
        <p:nvSpPr>
          <p:cNvPr id="3" name="Объект 2">
            <a:extLst>
              <a:ext uri="{FF2B5EF4-FFF2-40B4-BE49-F238E27FC236}">
                <a16:creationId xmlns:a16="http://schemas.microsoft.com/office/drawing/2014/main" id="{D3E046D6-3755-3D3A-DBA5-FF7D70888535}"/>
              </a:ext>
            </a:extLst>
          </p:cNvPr>
          <p:cNvSpPr>
            <a:spLocks noGrp="1"/>
          </p:cNvSpPr>
          <p:nvPr>
            <p:ph idx="1"/>
          </p:nvPr>
        </p:nvSpPr>
        <p:spPr>
          <a:xfrm>
            <a:off x="8340287" y="2418408"/>
            <a:ext cx="3681147" cy="3540265"/>
          </a:xfrm>
        </p:spPr>
        <p:txBody>
          <a:bodyPr vert="horz" lIns="91440" tIns="45720" rIns="91440" bIns="45720" rtlCol="0" anchor="t">
            <a:normAutofit/>
          </a:bodyPr>
          <a:lstStyle/>
          <a:p>
            <a:r>
              <a:rPr lang="ru-RU" sz="2400" dirty="0">
                <a:ea typeface="+mn-lt"/>
                <a:cs typeface="+mn-lt"/>
              </a:rPr>
              <a:t>The </a:t>
            </a:r>
            <a:r>
              <a:rPr lang="ru-RU" sz="2400" dirty="0" err="1">
                <a:ea typeface="+mn-lt"/>
                <a:cs typeface="+mn-lt"/>
              </a:rPr>
              <a:t>more</a:t>
            </a:r>
            <a:r>
              <a:rPr lang="ru-RU" sz="2400" dirty="0">
                <a:ea typeface="+mn-lt"/>
                <a:cs typeface="+mn-lt"/>
              </a:rPr>
              <a:t> </a:t>
            </a:r>
            <a:r>
              <a:rPr lang="ru-RU" sz="2400" dirty="0" err="1">
                <a:ea typeface="+mn-lt"/>
                <a:cs typeface="+mn-lt"/>
              </a:rPr>
              <a:t>beginner</a:t>
            </a:r>
            <a:r>
              <a:rPr lang="ru-RU" sz="2400" dirty="0">
                <a:ea typeface="+mn-lt"/>
                <a:cs typeface="+mn-lt"/>
              </a:rPr>
              <a:t> </a:t>
            </a:r>
            <a:r>
              <a:rPr lang="ru-RU" sz="2400" dirty="0" err="1">
                <a:ea typeface="+mn-lt"/>
                <a:cs typeface="+mn-lt"/>
              </a:rPr>
              <a:t>friendly</a:t>
            </a:r>
            <a:r>
              <a:rPr lang="ru-RU" sz="2400" dirty="0">
                <a:ea typeface="+mn-lt"/>
                <a:cs typeface="+mn-lt"/>
              </a:rPr>
              <a:t> a </a:t>
            </a:r>
            <a:r>
              <a:rPr lang="ru-RU" sz="2400" dirty="0" err="1">
                <a:ea typeface="+mn-lt"/>
                <a:cs typeface="+mn-lt"/>
              </a:rPr>
              <a:t>distribution</a:t>
            </a:r>
            <a:r>
              <a:rPr lang="ru-RU" sz="2400" dirty="0">
                <a:ea typeface="+mn-lt"/>
                <a:cs typeface="+mn-lt"/>
              </a:rPr>
              <a:t> </a:t>
            </a:r>
            <a:r>
              <a:rPr lang="ru-RU" sz="2400" dirty="0" err="1">
                <a:ea typeface="+mn-lt"/>
                <a:cs typeface="+mn-lt"/>
              </a:rPr>
              <a:t>is</a:t>
            </a:r>
            <a:r>
              <a:rPr lang="ru-RU" sz="2400" dirty="0">
                <a:ea typeface="+mn-lt"/>
                <a:cs typeface="+mn-lt"/>
              </a:rPr>
              <a:t>, </a:t>
            </a:r>
            <a:r>
              <a:rPr lang="ru-RU" sz="2400" dirty="0" err="1">
                <a:ea typeface="+mn-lt"/>
                <a:cs typeface="+mn-lt"/>
              </a:rPr>
              <a:t>the</a:t>
            </a:r>
            <a:r>
              <a:rPr lang="ru-RU" sz="2400" dirty="0">
                <a:ea typeface="+mn-lt"/>
                <a:cs typeface="+mn-lt"/>
              </a:rPr>
              <a:t> </a:t>
            </a:r>
            <a:r>
              <a:rPr lang="ru-RU" sz="2400" dirty="0" err="1">
                <a:ea typeface="+mn-lt"/>
                <a:cs typeface="+mn-lt"/>
              </a:rPr>
              <a:t>more</a:t>
            </a:r>
            <a:r>
              <a:rPr lang="ru-RU" sz="2400" dirty="0">
                <a:ea typeface="+mn-lt"/>
                <a:cs typeface="+mn-lt"/>
              </a:rPr>
              <a:t> </a:t>
            </a:r>
            <a:r>
              <a:rPr lang="ru-RU" sz="2400" dirty="0" err="1">
                <a:ea typeface="+mn-lt"/>
                <a:cs typeface="+mn-lt"/>
              </a:rPr>
              <a:t>similar</a:t>
            </a:r>
            <a:r>
              <a:rPr lang="ru-RU" sz="2400" dirty="0">
                <a:ea typeface="+mn-lt"/>
                <a:cs typeface="+mn-lt"/>
              </a:rPr>
              <a:t> </a:t>
            </a:r>
            <a:r>
              <a:rPr lang="ru-RU" sz="2400" dirty="0" err="1">
                <a:ea typeface="+mn-lt"/>
                <a:cs typeface="+mn-lt"/>
              </a:rPr>
              <a:t>it</a:t>
            </a:r>
            <a:r>
              <a:rPr lang="ru-RU" sz="2400" dirty="0">
                <a:ea typeface="+mn-lt"/>
                <a:cs typeface="+mn-lt"/>
              </a:rPr>
              <a:t> </a:t>
            </a:r>
            <a:r>
              <a:rPr lang="ru-RU" sz="2400" dirty="0" err="1">
                <a:ea typeface="+mn-lt"/>
                <a:cs typeface="+mn-lt"/>
              </a:rPr>
              <a:t>is</a:t>
            </a:r>
            <a:r>
              <a:rPr lang="ru-RU" sz="2400" dirty="0">
                <a:ea typeface="+mn-lt"/>
                <a:cs typeface="+mn-lt"/>
              </a:rPr>
              <a:t> </a:t>
            </a:r>
            <a:r>
              <a:rPr lang="ru-RU" sz="2400" dirty="0" err="1">
                <a:ea typeface="+mn-lt"/>
                <a:cs typeface="+mn-lt"/>
              </a:rPr>
              <a:t>to</a:t>
            </a:r>
            <a:r>
              <a:rPr lang="ru-RU" sz="2400" dirty="0">
                <a:ea typeface="+mn-lt"/>
                <a:cs typeface="+mn-lt"/>
              </a:rPr>
              <a:t> </a:t>
            </a:r>
            <a:r>
              <a:rPr lang="ru-RU" sz="2400" dirty="0" err="1">
                <a:ea typeface="+mn-lt"/>
                <a:cs typeface="+mn-lt"/>
              </a:rPr>
              <a:t>systems</a:t>
            </a:r>
            <a:r>
              <a:rPr lang="ru-RU" sz="2400" dirty="0">
                <a:ea typeface="+mn-lt"/>
                <a:cs typeface="+mn-lt"/>
              </a:rPr>
              <a:t> </a:t>
            </a:r>
            <a:r>
              <a:rPr lang="ru-RU" sz="2400" dirty="0" err="1">
                <a:ea typeface="+mn-lt"/>
                <a:cs typeface="+mn-lt"/>
              </a:rPr>
              <a:t>such</a:t>
            </a:r>
            <a:r>
              <a:rPr lang="ru-RU" sz="2400" dirty="0">
                <a:ea typeface="+mn-lt"/>
                <a:cs typeface="+mn-lt"/>
              </a:rPr>
              <a:t> </a:t>
            </a:r>
            <a:r>
              <a:rPr lang="ru-RU" sz="2400" dirty="0" err="1">
                <a:ea typeface="+mn-lt"/>
                <a:cs typeface="+mn-lt"/>
              </a:rPr>
              <a:t>as</a:t>
            </a:r>
            <a:r>
              <a:rPr lang="ru-RU" sz="2400" dirty="0">
                <a:ea typeface="+mn-lt"/>
                <a:cs typeface="+mn-lt"/>
              </a:rPr>
              <a:t> Mac OS </a:t>
            </a:r>
            <a:r>
              <a:rPr lang="ru-RU" sz="2400" dirty="0" err="1">
                <a:ea typeface="+mn-lt"/>
                <a:cs typeface="+mn-lt"/>
              </a:rPr>
              <a:t>and</a:t>
            </a:r>
            <a:r>
              <a:rPr lang="ru-RU" sz="2400" dirty="0">
                <a:ea typeface="+mn-lt"/>
                <a:cs typeface="+mn-lt"/>
              </a:rPr>
              <a:t> Windows.</a:t>
            </a:r>
          </a:p>
          <a:p>
            <a:r>
              <a:rPr lang="ru-RU" sz="2400" dirty="0" err="1">
                <a:cs typeface="Calibri"/>
              </a:rPr>
              <a:t>Example</a:t>
            </a:r>
            <a:r>
              <a:rPr lang="ru-RU" sz="2400" dirty="0">
                <a:cs typeface="Calibri"/>
              </a:rPr>
              <a:t>: Ubuntu</a:t>
            </a:r>
          </a:p>
          <a:p>
            <a:endParaRPr lang="ru-RU" sz="2000">
              <a:cs typeface="Calibri"/>
            </a:endParaRPr>
          </a:p>
        </p:txBody>
      </p:sp>
      <p:sp>
        <p:nvSpPr>
          <p:cNvPr id="11" name="Rectangle 1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101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7A6921BC-AD9F-CC1D-D270-65BF51912C45}"/>
              </a:ext>
            </a:extLst>
          </p:cNvPr>
          <p:cNvPicPr>
            <a:picLocks noChangeAspect="1"/>
          </p:cNvPicPr>
          <p:nvPr/>
        </p:nvPicPr>
        <p:blipFill rotWithShape="1">
          <a:blip r:embed="rId2"/>
          <a:srcRect l="3798" r="11758" b="9092"/>
          <a:stretch/>
        </p:blipFill>
        <p:spPr>
          <a:xfrm>
            <a:off x="20" y="10"/>
            <a:ext cx="12191980" cy="6857990"/>
          </a:xfrm>
          <a:prstGeom prst="rect">
            <a:avLst/>
          </a:prstGeom>
        </p:spPr>
      </p:pic>
      <p:sp>
        <p:nvSpPr>
          <p:cNvPr id="13" name="Rectangle 8">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49206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0662778B-9546-F1EF-0FD0-6F5633059E69}"/>
              </a:ext>
            </a:extLst>
          </p:cNvPr>
          <p:cNvSpPr>
            <a:spLocks noGrp="1"/>
          </p:cNvSpPr>
          <p:nvPr>
            <p:ph type="title"/>
          </p:nvPr>
        </p:nvSpPr>
        <p:spPr>
          <a:xfrm>
            <a:off x="7749985" y="640263"/>
            <a:ext cx="3759240" cy="1344975"/>
          </a:xfrm>
        </p:spPr>
        <p:txBody>
          <a:bodyPr>
            <a:normAutofit/>
          </a:bodyPr>
          <a:lstStyle/>
          <a:p>
            <a:pPr algn="ctr"/>
            <a:r>
              <a:rPr lang="ru-RU" sz="4800" dirty="0">
                <a:cs typeface="Calibri Light"/>
              </a:rPr>
              <a:t>Advanced</a:t>
            </a:r>
            <a:endParaRPr lang="ru-RU" sz="4800">
              <a:cs typeface="Calibri Light"/>
            </a:endParaRPr>
          </a:p>
        </p:txBody>
      </p:sp>
      <p:sp>
        <p:nvSpPr>
          <p:cNvPr id="3" name="Объект 2">
            <a:extLst>
              <a:ext uri="{FF2B5EF4-FFF2-40B4-BE49-F238E27FC236}">
                <a16:creationId xmlns:a16="http://schemas.microsoft.com/office/drawing/2014/main" id="{21E72CB5-5077-BBFD-C668-10CC13441589}"/>
              </a:ext>
            </a:extLst>
          </p:cNvPr>
          <p:cNvSpPr>
            <a:spLocks noGrp="1"/>
          </p:cNvSpPr>
          <p:nvPr>
            <p:ph idx="1"/>
          </p:nvPr>
        </p:nvSpPr>
        <p:spPr>
          <a:xfrm>
            <a:off x="7749290" y="2121763"/>
            <a:ext cx="3764826" cy="3773010"/>
          </a:xfrm>
        </p:spPr>
        <p:txBody>
          <a:bodyPr vert="horz" lIns="91440" tIns="45720" rIns="91440" bIns="45720" rtlCol="0" anchor="t">
            <a:normAutofit/>
          </a:bodyPr>
          <a:lstStyle/>
          <a:p>
            <a:r>
              <a:rPr lang="ru-RU" sz="2400" dirty="0">
                <a:ea typeface="+mn-lt"/>
                <a:cs typeface="+mn-lt"/>
              </a:rPr>
              <a:t>The </a:t>
            </a:r>
            <a:r>
              <a:rPr lang="ru-RU" sz="2400" dirty="0" err="1">
                <a:ea typeface="+mn-lt"/>
                <a:cs typeface="+mn-lt"/>
              </a:rPr>
              <a:t>more</a:t>
            </a:r>
            <a:r>
              <a:rPr lang="ru-RU" sz="2400" dirty="0">
                <a:ea typeface="+mn-lt"/>
                <a:cs typeface="+mn-lt"/>
              </a:rPr>
              <a:t> </a:t>
            </a:r>
            <a:r>
              <a:rPr lang="ru-RU" sz="2400" dirty="0" err="1">
                <a:ea typeface="+mn-lt"/>
                <a:cs typeface="+mn-lt"/>
              </a:rPr>
              <a:t>advanced</a:t>
            </a:r>
            <a:r>
              <a:rPr lang="ru-RU" sz="2400" dirty="0">
                <a:ea typeface="+mn-lt"/>
                <a:cs typeface="+mn-lt"/>
              </a:rPr>
              <a:t> a </a:t>
            </a:r>
            <a:r>
              <a:rPr lang="ru-RU" sz="2400" dirty="0" err="1">
                <a:ea typeface="+mn-lt"/>
                <a:cs typeface="+mn-lt"/>
              </a:rPr>
              <a:t>distribution</a:t>
            </a:r>
            <a:r>
              <a:rPr lang="ru-RU" sz="2400" dirty="0">
                <a:ea typeface="+mn-lt"/>
                <a:cs typeface="+mn-lt"/>
              </a:rPr>
              <a:t> </a:t>
            </a:r>
            <a:r>
              <a:rPr lang="ru-RU" sz="2400" dirty="0" err="1">
                <a:ea typeface="+mn-lt"/>
                <a:cs typeface="+mn-lt"/>
              </a:rPr>
              <a:t>is</a:t>
            </a:r>
            <a:r>
              <a:rPr lang="ru-RU" sz="2400" dirty="0">
                <a:ea typeface="+mn-lt"/>
                <a:cs typeface="+mn-lt"/>
              </a:rPr>
              <a:t>, </a:t>
            </a:r>
            <a:r>
              <a:rPr lang="ru-RU" sz="2400" dirty="0" err="1">
                <a:ea typeface="+mn-lt"/>
                <a:cs typeface="+mn-lt"/>
              </a:rPr>
              <a:t>the</a:t>
            </a:r>
            <a:r>
              <a:rPr lang="ru-RU" sz="2400" dirty="0">
                <a:ea typeface="+mn-lt"/>
                <a:cs typeface="+mn-lt"/>
              </a:rPr>
              <a:t> </a:t>
            </a:r>
            <a:r>
              <a:rPr lang="ru-RU" sz="2400" dirty="0" err="1">
                <a:ea typeface="+mn-lt"/>
                <a:cs typeface="+mn-lt"/>
              </a:rPr>
              <a:t>more</a:t>
            </a:r>
            <a:r>
              <a:rPr lang="ru-RU" sz="2400" dirty="0">
                <a:ea typeface="+mn-lt"/>
                <a:cs typeface="+mn-lt"/>
              </a:rPr>
              <a:t> </a:t>
            </a:r>
            <a:r>
              <a:rPr lang="ru-RU" sz="2400" dirty="0" err="1">
                <a:ea typeface="+mn-lt"/>
                <a:cs typeface="+mn-lt"/>
              </a:rPr>
              <a:t>different</a:t>
            </a:r>
            <a:r>
              <a:rPr lang="ru-RU" sz="2400" dirty="0">
                <a:ea typeface="+mn-lt"/>
                <a:cs typeface="+mn-lt"/>
              </a:rPr>
              <a:t> </a:t>
            </a:r>
            <a:r>
              <a:rPr lang="ru-RU" sz="2400" dirty="0" err="1">
                <a:ea typeface="+mn-lt"/>
                <a:cs typeface="+mn-lt"/>
              </a:rPr>
              <a:t>it</a:t>
            </a:r>
            <a:r>
              <a:rPr lang="ru-RU" sz="2400" dirty="0">
                <a:ea typeface="+mn-lt"/>
                <a:cs typeface="+mn-lt"/>
              </a:rPr>
              <a:t> </a:t>
            </a:r>
            <a:r>
              <a:rPr lang="ru-RU" sz="2400" dirty="0" err="1">
                <a:ea typeface="+mn-lt"/>
                <a:cs typeface="+mn-lt"/>
              </a:rPr>
              <a:t>is</a:t>
            </a:r>
            <a:r>
              <a:rPr lang="ru-RU" sz="2400" dirty="0">
                <a:ea typeface="+mn-lt"/>
                <a:cs typeface="+mn-lt"/>
              </a:rPr>
              <a:t> </a:t>
            </a:r>
            <a:r>
              <a:rPr lang="ru-RU" sz="2400" dirty="0" err="1">
                <a:ea typeface="+mn-lt"/>
                <a:cs typeface="+mn-lt"/>
              </a:rPr>
              <a:t>intially</a:t>
            </a:r>
            <a:r>
              <a:rPr lang="ru-RU" sz="2400" dirty="0">
                <a:ea typeface="+mn-lt"/>
                <a:cs typeface="+mn-lt"/>
              </a:rPr>
              <a:t> </a:t>
            </a:r>
            <a:r>
              <a:rPr lang="ru-RU" sz="2400" dirty="0" err="1">
                <a:ea typeface="+mn-lt"/>
                <a:cs typeface="+mn-lt"/>
              </a:rPr>
              <a:t>from</a:t>
            </a:r>
            <a:r>
              <a:rPr lang="ru-RU" sz="2400" dirty="0">
                <a:ea typeface="+mn-lt"/>
                <a:cs typeface="+mn-lt"/>
              </a:rPr>
              <a:t> </a:t>
            </a:r>
            <a:r>
              <a:rPr lang="ru-RU" sz="2400" dirty="0" err="1">
                <a:ea typeface="+mn-lt"/>
                <a:cs typeface="+mn-lt"/>
              </a:rPr>
              <a:t>the</a:t>
            </a:r>
            <a:r>
              <a:rPr lang="ru-RU" sz="2400" dirty="0">
                <a:ea typeface="+mn-lt"/>
                <a:cs typeface="+mn-lt"/>
              </a:rPr>
              <a:t> </a:t>
            </a:r>
            <a:r>
              <a:rPr lang="ru-RU" sz="2400" dirty="0" err="1">
                <a:ea typeface="+mn-lt"/>
                <a:cs typeface="+mn-lt"/>
              </a:rPr>
              <a:t>mainstream</a:t>
            </a:r>
            <a:r>
              <a:rPr lang="ru-RU" sz="2400" dirty="0">
                <a:ea typeface="+mn-lt"/>
                <a:cs typeface="+mn-lt"/>
              </a:rPr>
              <a:t> </a:t>
            </a:r>
            <a:r>
              <a:rPr lang="ru-RU" sz="2400" dirty="0" err="1">
                <a:ea typeface="+mn-lt"/>
                <a:cs typeface="+mn-lt"/>
              </a:rPr>
              <a:t>OSs</a:t>
            </a:r>
            <a:endParaRPr lang="ru-RU" sz="2400">
              <a:ea typeface="+mn-lt"/>
              <a:cs typeface="+mn-lt"/>
            </a:endParaRPr>
          </a:p>
          <a:p>
            <a:r>
              <a:rPr lang="ru-RU" sz="2400" dirty="0" err="1">
                <a:cs typeface="Calibri"/>
              </a:rPr>
              <a:t>Example</a:t>
            </a:r>
            <a:r>
              <a:rPr lang="ru-RU" sz="2400" dirty="0">
                <a:cs typeface="Calibri"/>
              </a:rPr>
              <a:t>: </a:t>
            </a:r>
            <a:r>
              <a:rPr lang="ru-RU" sz="2400" dirty="0" err="1">
                <a:cs typeface="Calibri"/>
              </a:rPr>
              <a:t>Arch</a:t>
            </a:r>
            <a:r>
              <a:rPr lang="ru-RU" sz="2400" dirty="0">
                <a:cs typeface="Calibri"/>
              </a:rPr>
              <a:t> Linux</a:t>
            </a:r>
          </a:p>
        </p:txBody>
      </p:sp>
    </p:spTree>
    <p:extLst>
      <p:ext uri="{BB962C8B-B14F-4D97-AF65-F5344CB8AC3E}">
        <p14:creationId xmlns:p14="http://schemas.microsoft.com/office/powerpoint/2010/main" val="2867047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Объект 4">
            <a:extLst>
              <a:ext uri="{FF2B5EF4-FFF2-40B4-BE49-F238E27FC236}">
                <a16:creationId xmlns:a16="http://schemas.microsoft.com/office/drawing/2014/main" id="{E6778821-0926-FFA9-25B0-6105AE44C521}"/>
              </a:ext>
            </a:extLst>
          </p:cNvPr>
          <p:cNvGraphicFramePr>
            <a:graphicFrameLocks noGrp="1"/>
          </p:cNvGraphicFramePr>
          <p:nvPr>
            <p:ph idx="1"/>
            <p:extLst>
              <p:ext uri="{D42A27DB-BD31-4B8C-83A1-F6EECF244321}">
                <p14:modId xmlns:p14="http://schemas.microsoft.com/office/powerpoint/2010/main" val="31575729"/>
              </p:ext>
            </p:extLst>
          </p:nvPr>
        </p:nvGraphicFramePr>
        <p:xfrm>
          <a:off x="-9465" y="-28397"/>
          <a:ext cx="12187812" cy="6903774"/>
        </p:xfrm>
        <a:graphic>
          <a:graphicData uri="http://schemas.openxmlformats.org/drawingml/2006/table">
            <a:tbl>
              <a:tblPr firstRow="1" bandRow="1">
                <a:solidFill>
                  <a:schemeClr val="bg1"/>
                </a:solidFill>
                <a:tableStyleId>{5C22544A-7EE6-4342-B048-85BDC9FD1C3A}</a:tableStyleId>
              </a:tblPr>
              <a:tblGrid>
                <a:gridCol w="1489416">
                  <a:extLst>
                    <a:ext uri="{9D8B030D-6E8A-4147-A177-3AD203B41FA5}">
                      <a16:colId xmlns:a16="http://schemas.microsoft.com/office/drawing/2014/main" val="1565415032"/>
                    </a:ext>
                  </a:extLst>
                </a:gridCol>
                <a:gridCol w="3994320">
                  <a:extLst>
                    <a:ext uri="{9D8B030D-6E8A-4147-A177-3AD203B41FA5}">
                      <a16:colId xmlns:a16="http://schemas.microsoft.com/office/drawing/2014/main" val="1280487893"/>
                    </a:ext>
                  </a:extLst>
                </a:gridCol>
                <a:gridCol w="3662475">
                  <a:extLst>
                    <a:ext uri="{9D8B030D-6E8A-4147-A177-3AD203B41FA5}">
                      <a16:colId xmlns:a16="http://schemas.microsoft.com/office/drawing/2014/main" val="1591873750"/>
                    </a:ext>
                  </a:extLst>
                </a:gridCol>
                <a:gridCol w="3041601">
                  <a:extLst>
                    <a:ext uri="{9D8B030D-6E8A-4147-A177-3AD203B41FA5}">
                      <a16:colId xmlns:a16="http://schemas.microsoft.com/office/drawing/2014/main" val="1333592533"/>
                    </a:ext>
                  </a:extLst>
                </a:gridCol>
              </a:tblGrid>
              <a:tr h="1150629">
                <a:tc>
                  <a:txBody>
                    <a:bodyPr/>
                    <a:lstStyle/>
                    <a:p>
                      <a:endParaRPr lang="af-ZA" sz="2400" b="0" cap="none" spc="0">
                        <a:solidFill>
                          <a:schemeClr val="bg1"/>
                        </a:solidFill>
                        <a:effectLst/>
                      </a:endParaRPr>
                    </a:p>
                  </a:txBody>
                  <a:tcPr marL="203274" marR="475960" marT="156364" marB="156364"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tc>
                  <a:txBody>
                    <a:bodyPr/>
                    <a:lstStyle/>
                    <a:p>
                      <a:pPr lvl="0" algn="l">
                        <a:lnSpc>
                          <a:spcPct val="100000"/>
                        </a:lnSpc>
                        <a:spcBef>
                          <a:spcPts val="0"/>
                        </a:spcBef>
                        <a:spcAft>
                          <a:spcPts val="0"/>
                        </a:spcAft>
                        <a:buNone/>
                      </a:pPr>
                      <a:r>
                        <a:rPr lang="af-ZA" sz="2400" b="0" i="0" u="none" strike="noStrike" cap="none" spc="0" noProof="0" dirty="0">
                          <a:solidFill>
                            <a:schemeClr val="bg1"/>
                          </a:solidFill>
                          <a:effectLst/>
                          <a:latin typeface="Calibri"/>
                        </a:rPr>
                        <a:t>Beginner </a:t>
                      </a:r>
                      <a:r>
                        <a:rPr lang="af-ZA" sz="2400" b="0" i="0" u="none" strike="noStrike" cap="none" spc="0" noProof="0" dirty="0" err="1">
                          <a:solidFill>
                            <a:schemeClr val="bg1"/>
                          </a:solidFill>
                          <a:effectLst/>
                          <a:latin typeface="Calibri"/>
                        </a:rPr>
                        <a:t>Friendly</a:t>
                      </a:r>
                    </a:p>
                  </a:txBody>
                  <a:tcPr marL="203274" marR="475960" marT="156364" marB="15636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tc>
                  <a:txBody>
                    <a:bodyPr/>
                    <a:lstStyle/>
                    <a:p>
                      <a:pPr lvl="0" algn="l">
                        <a:lnSpc>
                          <a:spcPct val="100000"/>
                        </a:lnSpc>
                        <a:spcBef>
                          <a:spcPts val="0"/>
                        </a:spcBef>
                        <a:spcAft>
                          <a:spcPts val="0"/>
                        </a:spcAft>
                        <a:buNone/>
                      </a:pPr>
                      <a:r>
                        <a:rPr lang="af-ZA" sz="2400" b="0" i="0" u="none" strike="noStrike" cap="none" spc="0" noProof="0" err="1">
                          <a:solidFill>
                            <a:schemeClr val="bg1"/>
                          </a:solidFill>
                          <a:effectLst/>
                          <a:latin typeface="Calibri"/>
                        </a:rPr>
                        <a:t>Intermediate</a:t>
                      </a:r>
                      <a:endParaRPr lang="af-ZA" sz="2400" b="0" i="0" u="none" strike="noStrike" cap="none" spc="0" noProof="0" dirty="0" err="1">
                        <a:solidFill>
                          <a:schemeClr val="bg1"/>
                        </a:solidFill>
                        <a:effectLst/>
                        <a:latin typeface="Calibri"/>
                      </a:endParaRPr>
                    </a:p>
                  </a:txBody>
                  <a:tcPr marL="203274" marR="475960" marT="156364" marB="15636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tc>
                  <a:txBody>
                    <a:bodyPr/>
                    <a:lstStyle/>
                    <a:p>
                      <a:pPr lvl="0" algn="l">
                        <a:lnSpc>
                          <a:spcPct val="100000"/>
                        </a:lnSpc>
                        <a:spcBef>
                          <a:spcPts val="0"/>
                        </a:spcBef>
                        <a:spcAft>
                          <a:spcPts val="0"/>
                        </a:spcAft>
                        <a:buNone/>
                      </a:pPr>
                      <a:r>
                        <a:rPr lang="af-ZA" sz="2400" b="0" i="0" u="none" strike="noStrike" cap="none" spc="0" noProof="0" err="1">
                          <a:solidFill>
                            <a:schemeClr val="bg1"/>
                          </a:solidFill>
                          <a:latin typeface="Calibri"/>
                        </a:rPr>
                        <a:t>Advanced</a:t>
                      </a:r>
                      <a:endParaRPr lang="ru-RU" sz="2400" b="0" i="0" u="none" strike="noStrike" cap="none" spc="0" noProof="0" err="1">
                        <a:solidFill>
                          <a:schemeClr val="bg1"/>
                        </a:solidFill>
                        <a:latin typeface="Calibri"/>
                      </a:endParaRPr>
                    </a:p>
                  </a:txBody>
                  <a:tcPr marL="203274" marR="351478" marT="156364" marB="156364"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extLst>
                  <a:ext uri="{0D108BD9-81ED-4DB2-BD59-A6C34878D82A}">
                    <a16:rowId xmlns:a16="http://schemas.microsoft.com/office/drawing/2014/main" val="811493016"/>
                  </a:ext>
                </a:extLst>
              </a:tr>
              <a:tr h="1150629">
                <a:tc>
                  <a:txBody>
                    <a:bodyPr/>
                    <a:lstStyle/>
                    <a:p>
                      <a:r>
                        <a:rPr lang="ru-RU" sz="2400" cap="none" spc="0" dirty="0">
                          <a:solidFill>
                            <a:schemeClr val="tx1"/>
                          </a:solidFill>
                          <a:effectLst/>
                        </a:rPr>
                        <a:t>1.</a:t>
                      </a:r>
                    </a:p>
                  </a:txBody>
                  <a:tcPr marL="203274" marR="475960" marT="156364" marB="156364"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r>
                        <a:rPr lang="af-ZA" sz="2400" cap="none" spc="0" dirty="0">
                          <a:solidFill>
                            <a:schemeClr val="tx1"/>
                          </a:solidFill>
                          <a:effectLst/>
                        </a:rPr>
                        <a:t>Ubuntu</a:t>
                      </a:r>
                    </a:p>
                  </a:txBody>
                  <a:tcPr marL="203274" marR="475960" marT="156364" marB="15636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r>
                        <a:rPr lang="af-ZA" sz="2400" cap="none" spc="0" err="1">
                          <a:solidFill>
                            <a:schemeClr val="tx1"/>
                          </a:solidFill>
                          <a:effectLst/>
                        </a:rPr>
                        <a:t>Manjaro</a:t>
                      </a:r>
                      <a:endParaRPr lang="af-ZA" sz="2400" cap="none" spc="0" dirty="0" err="1">
                        <a:solidFill>
                          <a:schemeClr val="tx1"/>
                        </a:solidFill>
                        <a:effectLst/>
                      </a:endParaRPr>
                    </a:p>
                  </a:txBody>
                  <a:tcPr marL="203274" marR="475960" marT="156364" marB="15636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r>
                        <a:rPr lang="af-ZA" sz="2400" cap="none" spc="0" dirty="0">
                          <a:solidFill>
                            <a:schemeClr val="tx1"/>
                          </a:solidFill>
                          <a:effectLst/>
                        </a:rPr>
                        <a:t>LFS</a:t>
                      </a:r>
                    </a:p>
                  </a:txBody>
                  <a:tcPr marL="203274" marR="475960" marT="156364" marB="156364"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710636721"/>
                  </a:ext>
                </a:extLst>
              </a:tr>
              <a:tr h="1150629">
                <a:tc>
                  <a:txBody>
                    <a:bodyPr/>
                    <a:lstStyle/>
                    <a:p>
                      <a:r>
                        <a:rPr lang="ru-RU" sz="2400" cap="none" spc="0" dirty="0">
                          <a:solidFill>
                            <a:schemeClr val="tx1"/>
                          </a:solidFill>
                          <a:effectLst/>
                        </a:rPr>
                        <a:t>2.</a:t>
                      </a:r>
                    </a:p>
                  </a:txBody>
                  <a:tcPr marL="203274" marR="475960" marT="156364" marB="15636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r>
                        <a:rPr lang="af-ZA" sz="2400" cap="none" spc="0" dirty="0">
                          <a:solidFill>
                            <a:schemeClr val="tx1"/>
                          </a:solidFill>
                          <a:effectLst/>
                        </a:rPr>
                        <a:t>Linux </a:t>
                      </a:r>
                      <a:r>
                        <a:rPr lang="af-ZA" sz="2400" cap="none" spc="0" dirty="0" err="1">
                          <a:solidFill>
                            <a:schemeClr val="tx1"/>
                          </a:solidFill>
                          <a:effectLst/>
                        </a:rPr>
                        <a:t>Mint</a:t>
                      </a:r>
                    </a:p>
                  </a:txBody>
                  <a:tcPr marL="203274" marR="475960" marT="156364" marB="15636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r>
                        <a:rPr lang="af-ZA" sz="2400" cap="none" spc="0" dirty="0">
                          <a:solidFill>
                            <a:schemeClr val="tx1"/>
                          </a:solidFill>
                          <a:effectLst/>
                        </a:rPr>
                        <a:t>Fedora</a:t>
                      </a:r>
                    </a:p>
                  </a:txBody>
                  <a:tcPr marL="203274" marR="475960" marT="156364" marB="15636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r>
                        <a:rPr lang="af-ZA" sz="2400" cap="none" spc="0" dirty="0" err="1">
                          <a:solidFill>
                            <a:schemeClr val="tx1"/>
                          </a:solidFill>
                          <a:effectLst/>
                        </a:rPr>
                        <a:t>Arch</a:t>
                      </a:r>
                      <a:r>
                        <a:rPr lang="af-ZA" sz="2400" cap="none" spc="0" dirty="0">
                          <a:solidFill>
                            <a:schemeClr val="tx1"/>
                          </a:solidFill>
                          <a:effectLst/>
                        </a:rPr>
                        <a:t> Linux</a:t>
                      </a:r>
                    </a:p>
                  </a:txBody>
                  <a:tcPr marL="203274" marR="475960" marT="156364" marB="156364"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extLst>
                  <a:ext uri="{0D108BD9-81ED-4DB2-BD59-A6C34878D82A}">
                    <a16:rowId xmlns:a16="http://schemas.microsoft.com/office/drawing/2014/main" val="2907046052"/>
                  </a:ext>
                </a:extLst>
              </a:tr>
              <a:tr h="1150629">
                <a:tc>
                  <a:txBody>
                    <a:bodyPr/>
                    <a:lstStyle/>
                    <a:p>
                      <a:r>
                        <a:rPr lang="ru-RU" sz="2400" cap="none" spc="0" dirty="0">
                          <a:solidFill>
                            <a:schemeClr val="tx1"/>
                          </a:solidFill>
                          <a:effectLst/>
                        </a:rPr>
                        <a:t>3.</a:t>
                      </a:r>
                    </a:p>
                  </a:txBody>
                  <a:tcPr marL="203274" marR="475960" marT="156364" marB="156364"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r>
                        <a:rPr lang="af-ZA" sz="2400" cap="none" spc="0" err="1">
                          <a:solidFill>
                            <a:schemeClr val="tx1"/>
                          </a:solidFill>
                          <a:effectLst/>
                        </a:rPr>
                        <a:t>Pop!_OS</a:t>
                      </a:r>
                      <a:endParaRPr lang="af-ZA" sz="2400" cap="none" spc="0" dirty="0" err="1">
                        <a:solidFill>
                          <a:schemeClr val="tx1"/>
                        </a:solidFill>
                        <a:effectLst/>
                      </a:endParaRPr>
                    </a:p>
                  </a:txBody>
                  <a:tcPr marL="203274" marR="475960" marT="156364" marB="15636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r>
                        <a:rPr lang="af-ZA" sz="2400" cap="none" spc="0" err="1">
                          <a:solidFill>
                            <a:schemeClr val="tx1"/>
                          </a:solidFill>
                          <a:effectLst/>
                        </a:rPr>
                        <a:t>OpenSUSE</a:t>
                      </a:r>
                      <a:endParaRPr lang="af-ZA" sz="2400" cap="none" spc="0" dirty="0" err="1">
                        <a:solidFill>
                          <a:schemeClr val="tx1"/>
                        </a:solidFill>
                        <a:effectLst/>
                      </a:endParaRPr>
                    </a:p>
                  </a:txBody>
                  <a:tcPr marL="203274" marR="475960" marT="156364" marB="15636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r>
                        <a:rPr lang="af-ZA" sz="2400" cap="none" spc="0" err="1">
                          <a:solidFill>
                            <a:schemeClr val="tx1"/>
                          </a:solidFill>
                          <a:effectLst/>
                        </a:rPr>
                        <a:t>Slackware</a:t>
                      </a:r>
                      <a:endParaRPr lang="af-ZA" sz="2400" cap="none" spc="0" dirty="0" err="1">
                        <a:solidFill>
                          <a:schemeClr val="tx1"/>
                        </a:solidFill>
                        <a:effectLst/>
                      </a:endParaRPr>
                    </a:p>
                  </a:txBody>
                  <a:tcPr marL="203274" marR="475960" marT="156364" marB="156364"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432413856"/>
                  </a:ext>
                </a:extLst>
              </a:tr>
              <a:tr h="1150629">
                <a:tc>
                  <a:txBody>
                    <a:bodyPr/>
                    <a:lstStyle/>
                    <a:p>
                      <a:r>
                        <a:rPr lang="ru-RU" sz="2400" cap="none" spc="0" dirty="0">
                          <a:solidFill>
                            <a:schemeClr val="tx1"/>
                          </a:solidFill>
                          <a:effectLst/>
                        </a:rPr>
                        <a:t>4.</a:t>
                      </a:r>
                    </a:p>
                  </a:txBody>
                  <a:tcPr marL="203274" marR="475960" marT="156364" marB="15636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r>
                        <a:rPr lang="af-ZA" sz="2400" cap="none" spc="0" dirty="0" err="1">
                          <a:solidFill>
                            <a:schemeClr val="tx1"/>
                          </a:solidFill>
                          <a:effectLst/>
                        </a:rPr>
                        <a:t>Elementary</a:t>
                      </a:r>
                      <a:r>
                        <a:rPr lang="af-ZA" sz="2400" cap="none" spc="0" dirty="0">
                          <a:solidFill>
                            <a:schemeClr val="tx1"/>
                          </a:solidFill>
                          <a:effectLst/>
                        </a:rPr>
                        <a:t> OS</a:t>
                      </a:r>
                    </a:p>
                  </a:txBody>
                  <a:tcPr marL="203274" marR="475960" marT="156364" marB="15636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r>
                        <a:rPr lang="af-ZA" sz="2400" cap="none" spc="0" err="1">
                          <a:solidFill>
                            <a:schemeClr val="tx1"/>
                          </a:solidFill>
                          <a:effectLst/>
                        </a:rPr>
                        <a:t>EndeavourOS</a:t>
                      </a:r>
                      <a:endParaRPr lang="af-ZA" sz="2400" cap="none" spc="0" dirty="0" err="1">
                        <a:solidFill>
                          <a:schemeClr val="tx1"/>
                        </a:solidFill>
                        <a:effectLst/>
                      </a:endParaRPr>
                    </a:p>
                  </a:txBody>
                  <a:tcPr marL="203274" marR="475960" marT="156364" marB="15636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r>
                        <a:rPr lang="af-ZA" sz="2400" cap="none" spc="0" err="1">
                          <a:solidFill>
                            <a:schemeClr val="tx1"/>
                          </a:solidFill>
                          <a:effectLst/>
                        </a:rPr>
                        <a:t>Gentoo</a:t>
                      </a:r>
                      <a:endParaRPr lang="af-ZA" sz="2400" cap="none" spc="0" dirty="0" err="1">
                        <a:solidFill>
                          <a:schemeClr val="tx1"/>
                        </a:solidFill>
                        <a:effectLst/>
                      </a:endParaRPr>
                    </a:p>
                  </a:txBody>
                  <a:tcPr marL="203274" marR="475960" marT="156364" marB="156364"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extLst>
                  <a:ext uri="{0D108BD9-81ED-4DB2-BD59-A6C34878D82A}">
                    <a16:rowId xmlns:a16="http://schemas.microsoft.com/office/drawing/2014/main" val="2962696543"/>
                  </a:ext>
                </a:extLst>
              </a:tr>
              <a:tr h="1150629">
                <a:tc>
                  <a:txBody>
                    <a:bodyPr/>
                    <a:lstStyle/>
                    <a:p>
                      <a:r>
                        <a:rPr lang="ru-RU" sz="2400" cap="none" spc="0" dirty="0">
                          <a:solidFill>
                            <a:schemeClr val="tx1"/>
                          </a:solidFill>
                          <a:effectLst/>
                        </a:rPr>
                        <a:t>5.</a:t>
                      </a:r>
                    </a:p>
                  </a:txBody>
                  <a:tcPr marL="203274" marR="475960" marT="156364" marB="156364"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r>
                        <a:rPr lang="af-ZA" sz="2400" cap="none" spc="0" err="1">
                          <a:solidFill>
                            <a:schemeClr val="tx1"/>
                          </a:solidFill>
                          <a:effectLst/>
                        </a:rPr>
                        <a:t>Debian</a:t>
                      </a:r>
                      <a:endParaRPr lang="af-ZA" sz="2400" cap="none" spc="0" dirty="0" err="1">
                        <a:solidFill>
                          <a:schemeClr val="tx1"/>
                        </a:solidFill>
                        <a:effectLst/>
                      </a:endParaRPr>
                    </a:p>
                  </a:txBody>
                  <a:tcPr marL="203274" marR="475960" marT="156364" marB="15636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r>
                        <a:rPr lang="af-ZA" sz="2400" cap="none" spc="0" dirty="0" err="1">
                          <a:solidFill>
                            <a:schemeClr val="tx1"/>
                          </a:solidFill>
                          <a:effectLst/>
                        </a:rPr>
                        <a:t>Garuda</a:t>
                      </a:r>
                      <a:r>
                        <a:rPr lang="af-ZA" sz="2400" cap="none" spc="0" dirty="0">
                          <a:solidFill>
                            <a:schemeClr val="tx1"/>
                          </a:solidFill>
                          <a:effectLst/>
                        </a:rPr>
                        <a:t> Linux</a:t>
                      </a:r>
                    </a:p>
                  </a:txBody>
                  <a:tcPr marL="203274" marR="475960" marT="156364" marB="15636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r>
                        <a:rPr lang="af-ZA" sz="2400" cap="none" spc="0" err="1">
                          <a:solidFill>
                            <a:schemeClr val="tx1"/>
                          </a:solidFill>
                          <a:effectLst/>
                        </a:rPr>
                        <a:t>NixOS</a:t>
                      </a:r>
                      <a:endParaRPr lang="af-ZA" sz="2400" cap="none" spc="0" dirty="0" err="1">
                        <a:solidFill>
                          <a:schemeClr val="tx1"/>
                        </a:solidFill>
                        <a:effectLst/>
                      </a:endParaRPr>
                    </a:p>
                  </a:txBody>
                  <a:tcPr marL="203274" marR="475960" marT="156364" marB="156364"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extLst>
                  <a:ext uri="{0D108BD9-81ED-4DB2-BD59-A6C34878D82A}">
                    <a16:rowId xmlns:a16="http://schemas.microsoft.com/office/drawing/2014/main" val="4170684982"/>
                  </a:ext>
                </a:extLst>
              </a:tr>
            </a:tbl>
          </a:graphicData>
        </a:graphic>
      </p:graphicFrame>
    </p:spTree>
    <p:extLst>
      <p:ext uri="{BB962C8B-B14F-4D97-AF65-F5344CB8AC3E}">
        <p14:creationId xmlns:p14="http://schemas.microsoft.com/office/powerpoint/2010/main" val="1235757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1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14F7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a:extLst>
              <a:ext uri="{FF2B5EF4-FFF2-40B4-BE49-F238E27FC236}">
                <a16:creationId xmlns:a16="http://schemas.microsoft.com/office/drawing/2014/main" id="{481F422A-CE0A-4B5D-E754-512F05F9905F}"/>
              </a:ext>
            </a:extLst>
          </p:cNvPr>
          <p:cNvSpPr>
            <a:spLocks noGrp="1"/>
          </p:cNvSpPr>
          <p:nvPr>
            <p:ph type="title"/>
          </p:nvPr>
        </p:nvSpPr>
        <p:spPr>
          <a:xfrm>
            <a:off x="524256" y="4767072"/>
            <a:ext cx="6594189" cy="1625210"/>
          </a:xfrm>
        </p:spPr>
        <p:txBody>
          <a:bodyPr>
            <a:normAutofit/>
          </a:bodyPr>
          <a:lstStyle/>
          <a:p>
            <a:pPr algn="r"/>
            <a:r>
              <a:rPr lang="ru-RU">
                <a:solidFill>
                  <a:srgbClr val="FFFFFF"/>
                </a:solidFill>
                <a:cs typeface="Calibri Light"/>
              </a:rPr>
              <a:t>DE VS WM</a:t>
            </a:r>
            <a:endParaRPr lang="ru-RU">
              <a:solidFill>
                <a:srgbClr val="FFFFFF"/>
              </a:solidFill>
            </a:endParaRPr>
          </a:p>
        </p:txBody>
      </p:sp>
      <p:pic>
        <p:nvPicPr>
          <p:cNvPr id="4" name="Рисунок 4" descr="Изображение выглядит как текст, монитор, снимок экрана&#10;&#10;Автоматически созданное описание">
            <a:extLst>
              <a:ext uri="{FF2B5EF4-FFF2-40B4-BE49-F238E27FC236}">
                <a16:creationId xmlns:a16="http://schemas.microsoft.com/office/drawing/2014/main" id="{AE89D296-9E4D-0BD5-173F-14438C515DDF}"/>
              </a:ext>
            </a:extLst>
          </p:cNvPr>
          <p:cNvPicPr>
            <a:picLocks noChangeAspect="1"/>
          </p:cNvPicPr>
          <p:nvPr/>
        </p:nvPicPr>
        <p:blipFill rotWithShape="1">
          <a:blip r:embed="rId2"/>
          <a:srcRect r="1188" b="-1"/>
          <a:stretch/>
        </p:blipFill>
        <p:spPr>
          <a:xfrm>
            <a:off x="327547" y="321733"/>
            <a:ext cx="7058306" cy="4107392"/>
          </a:xfrm>
          <a:prstGeom prst="rect">
            <a:avLst/>
          </a:prstGeom>
        </p:spPr>
      </p:pic>
      <p:sp>
        <p:nvSpPr>
          <p:cNvPr id="50" name="Rectangle 1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Объект 2">
            <a:extLst>
              <a:ext uri="{FF2B5EF4-FFF2-40B4-BE49-F238E27FC236}">
                <a16:creationId xmlns:a16="http://schemas.microsoft.com/office/drawing/2014/main" id="{CAA0DC8F-0C14-8BD4-94F1-5611E3B829F1}"/>
              </a:ext>
            </a:extLst>
          </p:cNvPr>
          <p:cNvSpPr>
            <a:spLocks noGrp="1"/>
          </p:cNvSpPr>
          <p:nvPr>
            <p:ph idx="1"/>
          </p:nvPr>
        </p:nvSpPr>
        <p:spPr>
          <a:xfrm>
            <a:off x="7754810" y="917725"/>
            <a:ext cx="3983223" cy="4852362"/>
          </a:xfrm>
        </p:spPr>
        <p:txBody>
          <a:bodyPr vert="horz" lIns="91440" tIns="45720" rIns="91440" bIns="45720" rtlCol="0" anchor="ctr">
            <a:normAutofit/>
          </a:bodyPr>
          <a:lstStyle/>
          <a:p>
            <a:r>
              <a:rPr lang="ru-RU" sz="2000">
                <a:solidFill>
                  <a:srgbClr val="FFFFFF"/>
                </a:solidFill>
                <a:ea typeface="+mn-lt"/>
                <a:cs typeface="+mn-lt"/>
              </a:rPr>
              <a:t>A </a:t>
            </a:r>
            <a:r>
              <a:rPr lang="ru-RU" sz="2000" b="1">
                <a:solidFill>
                  <a:srgbClr val="FFFFFF"/>
                </a:solidFill>
                <a:ea typeface="+mn-lt"/>
                <a:cs typeface="+mn-lt"/>
              </a:rPr>
              <a:t>Desktop Environment (DE)</a:t>
            </a:r>
            <a:r>
              <a:rPr lang="ru-RU" sz="2000">
                <a:solidFill>
                  <a:srgbClr val="FFFFFF"/>
                </a:solidFill>
                <a:ea typeface="+mn-lt"/>
                <a:cs typeface="+mn-lt"/>
              </a:rPr>
              <a:t> is a collection of software running on top of an operating system that makes up the desktop Graphical User Interface. It usually includes everything from how the windows look and feel, to the style of the icons, files, folders, and the mouse pointers. A desktop environment also dictates what file manager to use, default text editor, image viewer, wallpapers, and the interface used to log in and log out of the local system.</a:t>
            </a:r>
            <a:endParaRPr lang="ru-RU" sz="2000">
              <a:solidFill>
                <a:srgbClr val="FFFFFF"/>
              </a:solidFill>
            </a:endParaRPr>
          </a:p>
        </p:txBody>
      </p:sp>
    </p:spTree>
    <p:extLst>
      <p:ext uri="{BB962C8B-B14F-4D97-AF65-F5344CB8AC3E}">
        <p14:creationId xmlns:p14="http://schemas.microsoft.com/office/powerpoint/2010/main" val="3311076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Объект 2">
            <a:extLst>
              <a:ext uri="{FF2B5EF4-FFF2-40B4-BE49-F238E27FC236}">
                <a16:creationId xmlns:a16="http://schemas.microsoft.com/office/drawing/2014/main" id="{634712DC-E87A-907E-5FF9-E6B55963C603}"/>
              </a:ext>
            </a:extLst>
          </p:cNvPr>
          <p:cNvSpPr>
            <a:spLocks noGrp="1"/>
          </p:cNvSpPr>
          <p:nvPr>
            <p:ph idx="1"/>
          </p:nvPr>
        </p:nvSpPr>
        <p:spPr>
          <a:xfrm>
            <a:off x="518474" y="1774372"/>
            <a:ext cx="4064409" cy="2754086"/>
          </a:xfrm>
        </p:spPr>
        <p:txBody>
          <a:bodyPr vert="horz" lIns="91440" tIns="45720" rIns="91440" bIns="45720" rtlCol="0" anchor="t">
            <a:normAutofit fontScale="92500" lnSpcReduction="10000"/>
          </a:bodyPr>
          <a:lstStyle/>
          <a:p>
            <a:r>
              <a:rPr lang="ru-RU" sz="2000" dirty="0">
                <a:ea typeface="+mn-lt"/>
                <a:cs typeface="+mn-lt"/>
              </a:rPr>
              <a:t>A </a:t>
            </a:r>
            <a:r>
              <a:rPr lang="ru-RU" sz="2000" b="1" dirty="0" err="1">
                <a:ea typeface="+mn-lt"/>
                <a:cs typeface="+mn-lt"/>
              </a:rPr>
              <a:t>Window</a:t>
            </a:r>
            <a:r>
              <a:rPr lang="ru-RU" sz="2000" b="1" dirty="0">
                <a:ea typeface="+mn-lt"/>
                <a:cs typeface="+mn-lt"/>
              </a:rPr>
              <a:t> Manager (WM)</a:t>
            </a:r>
            <a:r>
              <a:rPr lang="ru-RU" sz="2000" dirty="0">
                <a:ea typeface="+mn-lt"/>
                <a:cs typeface="+mn-lt"/>
              </a:rPr>
              <a:t> </a:t>
            </a:r>
            <a:r>
              <a:rPr lang="ru-RU" sz="2000" dirty="0" err="1">
                <a:ea typeface="+mn-lt"/>
                <a:cs typeface="+mn-lt"/>
              </a:rPr>
              <a:t>is</a:t>
            </a:r>
            <a:r>
              <a:rPr lang="ru-RU" sz="2000" dirty="0">
                <a:ea typeface="+mn-lt"/>
                <a:cs typeface="+mn-lt"/>
              </a:rPr>
              <a:t> a </a:t>
            </a:r>
            <a:r>
              <a:rPr lang="ru-RU" sz="2000" dirty="0" err="1">
                <a:ea typeface="+mn-lt"/>
                <a:cs typeface="+mn-lt"/>
              </a:rPr>
              <a:t>software</a:t>
            </a:r>
            <a:r>
              <a:rPr lang="ru-RU" sz="2000" dirty="0">
                <a:ea typeface="+mn-lt"/>
                <a:cs typeface="+mn-lt"/>
              </a:rPr>
              <a:t> </a:t>
            </a:r>
            <a:r>
              <a:rPr lang="ru-RU" sz="2000" dirty="0" err="1">
                <a:ea typeface="+mn-lt"/>
                <a:cs typeface="+mn-lt"/>
              </a:rPr>
              <a:t>utility</a:t>
            </a:r>
            <a:r>
              <a:rPr lang="ru-RU" sz="2000" dirty="0">
                <a:ea typeface="+mn-lt"/>
                <a:cs typeface="+mn-lt"/>
              </a:rPr>
              <a:t> </a:t>
            </a:r>
            <a:r>
              <a:rPr lang="ru-RU" sz="2000" dirty="0" err="1">
                <a:ea typeface="+mn-lt"/>
                <a:cs typeface="+mn-lt"/>
              </a:rPr>
              <a:t>hat</a:t>
            </a:r>
            <a:r>
              <a:rPr lang="ru-RU" sz="2000" dirty="0">
                <a:ea typeface="+mn-lt"/>
                <a:cs typeface="+mn-lt"/>
              </a:rPr>
              <a:t> </a:t>
            </a:r>
            <a:r>
              <a:rPr lang="ru-RU" sz="2000" dirty="0" err="1">
                <a:ea typeface="+mn-lt"/>
                <a:cs typeface="+mn-lt"/>
              </a:rPr>
              <a:t>manages</a:t>
            </a:r>
            <a:r>
              <a:rPr lang="ru-RU" sz="2000" dirty="0">
                <a:ea typeface="+mn-lt"/>
                <a:cs typeface="+mn-lt"/>
              </a:rPr>
              <a:t> </a:t>
            </a:r>
            <a:r>
              <a:rPr lang="ru-RU" sz="2000" dirty="0" err="1">
                <a:ea typeface="+mn-lt"/>
                <a:cs typeface="+mn-lt"/>
              </a:rPr>
              <a:t>the</a:t>
            </a:r>
            <a:r>
              <a:rPr lang="ru-RU" sz="2000" dirty="0">
                <a:ea typeface="+mn-lt"/>
                <a:cs typeface="+mn-lt"/>
              </a:rPr>
              <a:t> </a:t>
            </a:r>
            <a:r>
              <a:rPr lang="ru-RU" sz="2000" dirty="0" err="1">
                <a:ea typeface="+mn-lt"/>
                <a:cs typeface="+mn-lt"/>
              </a:rPr>
              <a:t>overall</a:t>
            </a:r>
            <a:r>
              <a:rPr lang="ru-RU" sz="2000" dirty="0">
                <a:ea typeface="+mn-lt"/>
                <a:cs typeface="+mn-lt"/>
              </a:rPr>
              <a:t> </a:t>
            </a:r>
            <a:r>
              <a:rPr lang="ru-RU" sz="2000" dirty="0" err="1">
                <a:ea typeface="+mn-lt"/>
                <a:cs typeface="+mn-lt"/>
              </a:rPr>
              <a:t>alignment</a:t>
            </a:r>
            <a:r>
              <a:rPr lang="ru-RU" sz="2000" dirty="0">
                <a:ea typeface="+mn-lt"/>
                <a:cs typeface="+mn-lt"/>
              </a:rPr>
              <a:t> </a:t>
            </a:r>
            <a:r>
              <a:rPr lang="ru-RU" sz="2000" dirty="0" err="1">
                <a:ea typeface="+mn-lt"/>
                <a:cs typeface="+mn-lt"/>
              </a:rPr>
              <a:t>and</a:t>
            </a:r>
            <a:r>
              <a:rPr lang="ru-RU" sz="2000" dirty="0">
                <a:ea typeface="+mn-lt"/>
                <a:cs typeface="+mn-lt"/>
              </a:rPr>
              <a:t> </a:t>
            </a:r>
            <a:r>
              <a:rPr lang="ru-RU" sz="2000" dirty="0" err="1">
                <a:ea typeface="+mn-lt"/>
                <a:cs typeface="+mn-lt"/>
              </a:rPr>
              <a:t>layout</a:t>
            </a:r>
            <a:r>
              <a:rPr lang="ru-RU" sz="2000" dirty="0">
                <a:ea typeface="+mn-lt"/>
                <a:cs typeface="+mn-lt"/>
              </a:rPr>
              <a:t> </a:t>
            </a:r>
            <a:r>
              <a:rPr lang="ru-RU" sz="2000" dirty="0" err="1">
                <a:ea typeface="+mn-lt"/>
                <a:cs typeface="+mn-lt"/>
              </a:rPr>
              <a:t>of</a:t>
            </a:r>
            <a:r>
              <a:rPr lang="ru-RU" sz="2000" dirty="0">
                <a:ea typeface="+mn-lt"/>
                <a:cs typeface="+mn-lt"/>
              </a:rPr>
              <a:t> </a:t>
            </a:r>
            <a:r>
              <a:rPr lang="ru-RU" sz="2000" dirty="0" err="1">
                <a:ea typeface="+mn-lt"/>
                <a:cs typeface="+mn-lt"/>
              </a:rPr>
              <a:t>graphical</a:t>
            </a:r>
            <a:r>
              <a:rPr lang="ru-RU" sz="2000" dirty="0">
                <a:ea typeface="+mn-lt"/>
                <a:cs typeface="+mn-lt"/>
              </a:rPr>
              <a:t> </a:t>
            </a:r>
            <a:r>
              <a:rPr lang="ru-RU" sz="2000" dirty="0" err="1">
                <a:ea typeface="+mn-lt"/>
                <a:cs typeface="+mn-lt"/>
              </a:rPr>
              <a:t>windows</a:t>
            </a:r>
            <a:r>
              <a:rPr lang="ru-RU" sz="2000" dirty="0">
                <a:ea typeface="+mn-lt"/>
                <a:cs typeface="+mn-lt"/>
              </a:rPr>
              <a:t>.</a:t>
            </a:r>
          </a:p>
          <a:p>
            <a:endParaRPr lang="ru-RU" sz="1700">
              <a:ea typeface="+mn-lt"/>
              <a:cs typeface="+mn-lt"/>
            </a:endParaRPr>
          </a:p>
          <a:p>
            <a:r>
              <a:rPr lang="ru-RU" sz="1900" dirty="0" err="1">
                <a:ea typeface="+mn-lt"/>
                <a:cs typeface="+mn-lt"/>
              </a:rPr>
              <a:t>There</a:t>
            </a:r>
            <a:r>
              <a:rPr lang="ru-RU" sz="1900" dirty="0">
                <a:ea typeface="+mn-lt"/>
                <a:cs typeface="+mn-lt"/>
              </a:rPr>
              <a:t> </a:t>
            </a:r>
            <a:r>
              <a:rPr lang="ru-RU" sz="1900" dirty="0" err="1">
                <a:ea typeface="+mn-lt"/>
                <a:cs typeface="+mn-lt"/>
              </a:rPr>
              <a:t>are</a:t>
            </a:r>
            <a:r>
              <a:rPr lang="ru-RU" sz="1900" dirty="0">
                <a:ea typeface="+mn-lt"/>
                <a:cs typeface="+mn-lt"/>
              </a:rPr>
              <a:t> 3 </a:t>
            </a:r>
            <a:r>
              <a:rPr lang="ru-RU" sz="1900" dirty="0" err="1">
                <a:ea typeface="+mn-lt"/>
                <a:cs typeface="+mn-lt"/>
              </a:rPr>
              <a:t>main</a:t>
            </a:r>
            <a:r>
              <a:rPr lang="ru-RU" sz="1900" dirty="0">
                <a:ea typeface="+mn-lt"/>
                <a:cs typeface="+mn-lt"/>
              </a:rPr>
              <a:t> </a:t>
            </a:r>
            <a:r>
              <a:rPr lang="ru-RU" sz="1900" dirty="0" err="1">
                <a:ea typeface="+mn-lt"/>
                <a:cs typeface="+mn-lt"/>
              </a:rPr>
              <a:t>types</a:t>
            </a:r>
            <a:r>
              <a:rPr lang="ru-RU" sz="1900" dirty="0">
                <a:ea typeface="+mn-lt"/>
                <a:cs typeface="+mn-lt"/>
              </a:rPr>
              <a:t> </a:t>
            </a:r>
            <a:r>
              <a:rPr lang="ru-RU" sz="1900" dirty="0" err="1">
                <a:ea typeface="+mn-lt"/>
                <a:cs typeface="+mn-lt"/>
              </a:rPr>
              <a:t>of</a:t>
            </a:r>
            <a:r>
              <a:rPr lang="ru-RU" sz="1900" dirty="0">
                <a:ea typeface="+mn-lt"/>
                <a:cs typeface="+mn-lt"/>
              </a:rPr>
              <a:t> </a:t>
            </a:r>
            <a:r>
              <a:rPr lang="ru-RU" sz="1900" dirty="0" err="1">
                <a:ea typeface="+mn-lt"/>
                <a:cs typeface="+mn-lt"/>
              </a:rPr>
              <a:t>WMs</a:t>
            </a:r>
            <a:r>
              <a:rPr lang="ru-RU" sz="1900" dirty="0">
                <a:ea typeface="+mn-lt"/>
                <a:cs typeface="+mn-lt"/>
              </a:rPr>
              <a:t>:</a:t>
            </a:r>
            <a:endParaRPr lang="ru-RU" sz="1900">
              <a:cs typeface="Calibri" panose="020F0502020204030204"/>
            </a:endParaRPr>
          </a:p>
          <a:p>
            <a:pPr marL="0" indent="0">
              <a:buNone/>
            </a:pPr>
            <a:r>
              <a:rPr lang="ru-RU" sz="1900" dirty="0">
                <a:ea typeface="+mn-lt"/>
                <a:cs typeface="+mn-lt"/>
              </a:rPr>
              <a:t>1) </a:t>
            </a:r>
            <a:r>
              <a:rPr lang="ru-RU" sz="1900" dirty="0" err="1">
                <a:ea typeface="+mn-lt"/>
                <a:cs typeface="+mn-lt"/>
              </a:rPr>
              <a:t>Stacking</a:t>
            </a:r>
            <a:r>
              <a:rPr lang="ru-RU" sz="1900" dirty="0">
                <a:ea typeface="+mn-lt"/>
                <a:cs typeface="+mn-lt"/>
              </a:rPr>
              <a:t> (</a:t>
            </a:r>
            <a:r>
              <a:rPr lang="ru-RU" sz="1900" dirty="0" err="1">
                <a:ea typeface="+mn-lt"/>
                <a:cs typeface="+mn-lt"/>
              </a:rPr>
              <a:t>a.k.a</a:t>
            </a:r>
            <a:r>
              <a:rPr lang="ru-RU" sz="1900" dirty="0">
                <a:ea typeface="+mn-lt"/>
                <a:cs typeface="+mn-lt"/>
              </a:rPr>
              <a:t> </a:t>
            </a:r>
            <a:r>
              <a:rPr lang="ru-RU" sz="1900" dirty="0" err="1">
                <a:ea typeface="+mn-lt"/>
                <a:cs typeface="+mn-lt"/>
              </a:rPr>
              <a:t>floating</a:t>
            </a:r>
            <a:r>
              <a:rPr lang="ru-RU" sz="1900" dirty="0">
                <a:ea typeface="+mn-lt"/>
                <a:cs typeface="+mn-lt"/>
              </a:rPr>
              <a:t>)</a:t>
            </a:r>
          </a:p>
          <a:p>
            <a:pPr marL="0" indent="0">
              <a:buNone/>
            </a:pPr>
            <a:r>
              <a:rPr lang="ru-RU" sz="1900" dirty="0">
                <a:ea typeface="+mn-lt"/>
                <a:cs typeface="+mn-lt"/>
              </a:rPr>
              <a:t>2) </a:t>
            </a:r>
            <a:r>
              <a:rPr lang="ru-RU" sz="1900" dirty="0" err="1">
                <a:ea typeface="+mn-lt"/>
                <a:cs typeface="+mn-lt"/>
              </a:rPr>
              <a:t>Tiling</a:t>
            </a:r>
            <a:endParaRPr lang="ru-RU" sz="1900" dirty="0">
              <a:ea typeface="+mn-lt"/>
              <a:cs typeface="+mn-lt"/>
            </a:endParaRPr>
          </a:p>
          <a:p>
            <a:pPr marL="0" indent="0">
              <a:buNone/>
            </a:pPr>
            <a:r>
              <a:rPr lang="ru-RU" sz="1900" dirty="0">
                <a:ea typeface="+mn-lt"/>
                <a:cs typeface="+mn-lt"/>
              </a:rPr>
              <a:t>3) Dynamic</a:t>
            </a:r>
            <a:endParaRPr lang="ru-RU" sz="1800" dirty="0">
              <a:cs typeface="Calibri" panose="020F0502020204030204"/>
            </a:endParaRPr>
          </a:p>
          <a:p>
            <a:endParaRPr lang="ru-RU" sz="1700">
              <a:cs typeface="Calibri" panose="020F0502020204030204"/>
            </a:endParaRPr>
          </a:p>
        </p:txBody>
      </p:sp>
      <p:pic>
        <p:nvPicPr>
          <p:cNvPr id="2" name="Рисунок 3" descr="Изображение выглядит как текст&#10;&#10;Автоматически созданное описание">
            <a:extLst>
              <a:ext uri="{FF2B5EF4-FFF2-40B4-BE49-F238E27FC236}">
                <a16:creationId xmlns:a16="http://schemas.microsoft.com/office/drawing/2014/main" id="{0E304D75-60A0-726F-D825-C2C3B258C6EE}"/>
              </a:ext>
            </a:extLst>
          </p:cNvPr>
          <p:cNvPicPr>
            <a:picLocks noChangeAspect="1"/>
          </p:cNvPicPr>
          <p:nvPr/>
        </p:nvPicPr>
        <p:blipFill>
          <a:blip r:embed="rId2"/>
          <a:stretch>
            <a:fillRect/>
          </a:stretch>
        </p:blipFill>
        <p:spPr>
          <a:xfrm>
            <a:off x="5730463" y="1642708"/>
            <a:ext cx="6329565" cy="3573098"/>
          </a:xfrm>
          <a:prstGeom prst="rect">
            <a:avLst/>
          </a:prstGeom>
        </p:spPr>
      </p:pic>
    </p:spTree>
    <p:extLst>
      <p:ext uri="{BB962C8B-B14F-4D97-AF65-F5344CB8AC3E}">
        <p14:creationId xmlns:p14="http://schemas.microsoft.com/office/powerpoint/2010/main" val="96966521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descr="Изображение выглядит как текст&#10;&#10;Автоматически созданное описание">
            <a:extLst>
              <a:ext uri="{FF2B5EF4-FFF2-40B4-BE49-F238E27FC236}">
                <a16:creationId xmlns:a16="http://schemas.microsoft.com/office/drawing/2014/main" id="{C93E5524-84F3-80A3-1C66-110F7E528A33}"/>
              </a:ext>
            </a:extLst>
          </p:cNvPr>
          <p:cNvPicPr>
            <a:picLocks noChangeAspect="1"/>
          </p:cNvPicPr>
          <p:nvPr/>
        </p:nvPicPr>
        <p:blipFill>
          <a:blip r:embed="rId2"/>
          <a:stretch>
            <a:fillRect/>
          </a:stretch>
        </p:blipFill>
        <p:spPr>
          <a:xfrm>
            <a:off x="950" y="1777"/>
            <a:ext cx="12190102" cy="6849712"/>
          </a:xfrm>
          <a:prstGeom prst="rect">
            <a:avLst/>
          </a:prstGeom>
        </p:spPr>
      </p:pic>
    </p:spTree>
    <p:extLst>
      <p:ext uri="{BB962C8B-B14F-4D97-AF65-F5344CB8AC3E}">
        <p14:creationId xmlns:p14="http://schemas.microsoft.com/office/powerpoint/2010/main" val="3632745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D92E380-3EA3-F778-D518-E07ED1E255D4}"/>
              </a:ext>
            </a:extLst>
          </p:cNvPr>
          <p:cNvSpPr>
            <a:spLocks noGrp="1"/>
          </p:cNvSpPr>
          <p:nvPr>
            <p:ph type="title"/>
          </p:nvPr>
        </p:nvSpPr>
        <p:spPr>
          <a:xfrm>
            <a:off x="380811" y="374591"/>
            <a:ext cx="5120114" cy="1692794"/>
          </a:xfrm>
        </p:spPr>
        <p:txBody>
          <a:bodyPr>
            <a:normAutofit fontScale="90000"/>
          </a:bodyPr>
          <a:lstStyle/>
          <a:p>
            <a:pPr algn="ctr"/>
            <a:r>
              <a:rPr lang="ru-RU" dirty="0" err="1"/>
              <a:t>Stable</a:t>
            </a:r>
            <a:r>
              <a:rPr lang="ru-RU" dirty="0"/>
              <a:t> </a:t>
            </a:r>
            <a:br>
              <a:rPr lang="ru-RU" dirty="0"/>
            </a:br>
            <a:r>
              <a:rPr lang="ru-RU" i="1" dirty="0"/>
              <a:t>VS</a:t>
            </a:r>
            <a:br>
              <a:rPr lang="ru-RU" i="1" dirty="0"/>
            </a:br>
            <a:r>
              <a:rPr lang="ru-RU" dirty="0"/>
              <a:t>Rolling </a:t>
            </a:r>
            <a:r>
              <a:rPr lang="ru-RU" dirty="0" err="1"/>
              <a:t>Release</a:t>
            </a:r>
            <a:endParaRPr lang="ru-RU" dirty="0" err="1">
              <a:cs typeface="Calibri Light"/>
            </a:endParaRPr>
          </a:p>
        </p:txBody>
      </p:sp>
      <p:cxnSp>
        <p:nvCxnSpPr>
          <p:cNvPr id="9" name="Straight Arrow Connector 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Объект 2">
            <a:extLst>
              <a:ext uri="{FF2B5EF4-FFF2-40B4-BE49-F238E27FC236}">
                <a16:creationId xmlns:a16="http://schemas.microsoft.com/office/drawing/2014/main" id="{500D5DA6-C269-D62E-5C3E-9331933FCF65}"/>
              </a:ext>
            </a:extLst>
          </p:cNvPr>
          <p:cNvSpPr>
            <a:spLocks noGrp="1"/>
          </p:cNvSpPr>
          <p:nvPr>
            <p:ph idx="1"/>
          </p:nvPr>
        </p:nvSpPr>
        <p:spPr>
          <a:xfrm>
            <a:off x="182030" y="2575034"/>
            <a:ext cx="5830049" cy="3462228"/>
          </a:xfrm>
        </p:spPr>
        <p:txBody>
          <a:bodyPr vert="horz" lIns="91440" tIns="45720" rIns="91440" bIns="45720" rtlCol="0" anchor="t">
            <a:noAutofit/>
          </a:bodyPr>
          <a:lstStyle/>
          <a:p>
            <a:r>
              <a:rPr lang="ru-RU" dirty="0">
                <a:ea typeface="+mn-lt"/>
                <a:cs typeface="+mn-lt"/>
              </a:rPr>
              <a:t>A </a:t>
            </a:r>
            <a:r>
              <a:rPr lang="ru-RU" b="1" dirty="0">
                <a:ea typeface="+mn-lt"/>
                <a:cs typeface="+mn-lt"/>
              </a:rPr>
              <a:t>Software </a:t>
            </a:r>
            <a:r>
              <a:rPr lang="ru-RU" b="1" dirty="0" err="1">
                <a:ea typeface="+mn-lt"/>
                <a:cs typeface="+mn-lt"/>
              </a:rPr>
              <a:t>Release</a:t>
            </a:r>
            <a:r>
              <a:rPr lang="ru-RU" b="1" dirty="0">
                <a:ea typeface="+mn-lt"/>
                <a:cs typeface="+mn-lt"/>
              </a:rPr>
              <a:t> Life </a:t>
            </a:r>
            <a:r>
              <a:rPr lang="ru-RU" b="1" dirty="0" err="1">
                <a:ea typeface="+mn-lt"/>
                <a:cs typeface="+mn-lt"/>
              </a:rPr>
              <a:t>Cycle</a:t>
            </a:r>
            <a:r>
              <a:rPr lang="ru-RU" dirty="0">
                <a:ea typeface="+mn-lt"/>
                <a:cs typeface="+mn-lt"/>
              </a:rPr>
              <a:t> </a:t>
            </a:r>
            <a:r>
              <a:rPr lang="ru-RU" dirty="0" err="1">
                <a:ea typeface="+mn-lt"/>
                <a:cs typeface="+mn-lt"/>
              </a:rPr>
              <a:t>is</a:t>
            </a:r>
            <a:r>
              <a:rPr lang="ru-RU" dirty="0">
                <a:ea typeface="+mn-lt"/>
                <a:cs typeface="+mn-lt"/>
              </a:rPr>
              <a:t> </a:t>
            </a:r>
            <a:r>
              <a:rPr lang="ru-RU" dirty="0" err="1">
                <a:ea typeface="+mn-lt"/>
                <a:cs typeface="+mn-lt"/>
              </a:rPr>
              <a:t>the</a:t>
            </a:r>
            <a:r>
              <a:rPr lang="ru-RU" dirty="0">
                <a:ea typeface="+mn-lt"/>
                <a:cs typeface="+mn-lt"/>
              </a:rPr>
              <a:t> </a:t>
            </a:r>
            <a:r>
              <a:rPr lang="ru-RU" dirty="0" err="1">
                <a:ea typeface="+mn-lt"/>
                <a:cs typeface="+mn-lt"/>
              </a:rPr>
              <a:t>sequence</a:t>
            </a:r>
            <a:r>
              <a:rPr lang="ru-RU" dirty="0">
                <a:ea typeface="+mn-lt"/>
                <a:cs typeface="+mn-lt"/>
              </a:rPr>
              <a:t> </a:t>
            </a:r>
            <a:r>
              <a:rPr lang="ru-RU" dirty="0" err="1">
                <a:ea typeface="+mn-lt"/>
                <a:cs typeface="+mn-lt"/>
              </a:rPr>
              <a:t>of</a:t>
            </a:r>
            <a:r>
              <a:rPr lang="ru-RU" dirty="0">
                <a:ea typeface="+mn-lt"/>
                <a:cs typeface="+mn-lt"/>
              </a:rPr>
              <a:t> </a:t>
            </a:r>
            <a:r>
              <a:rPr lang="ru-RU" dirty="0" err="1">
                <a:ea typeface="+mn-lt"/>
                <a:cs typeface="+mn-lt"/>
              </a:rPr>
              <a:t>various</a:t>
            </a:r>
            <a:r>
              <a:rPr lang="ru-RU" dirty="0">
                <a:ea typeface="+mn-lt"/>
                <a:cs typeface="+mn-lt"/>
              </a:rPr>
              <a:t> </a:t>
            </a:r>
            <a:r>
              <a:rPr lang="ru-RU" dirty="0" err="1">
                <a:ea typeface="+mn-lt"/>
                <a:cs typeface="+mn-lt"/>
              </a:rPr>
              <a:t>stages</a:t>
            </a:r>
            <a:r>
              <a:rPr lang="ru-RU" dirty="0">
                <a:ea typeface="+mn-lt"/>
                <a:cs typeface="+mn-lt"/>
              </a:rPr>
              <a:t> </a:t>
            </a:r>
            <a:r>
              <a:rPr lang="ru-RU" dirty="0" err="1">
                <a:ea typeface="+mn-lt"/>
                <a:cs typeface="+mn-lt"/>
              </a:rPr>
              <a:t>through</a:t>
            </a:r>
            <a:r>
              <a:rPr lang="ru-RU" dirty="0">
                <a:ea typeface="+mn-lt"/>
                <a:cs typeface="+mn-lt"/>
              </a:rPr>
              <a:t> </a:t>
            </a:r>
            <a:r>
              <a:rPr lang="ru-RU" dirty="0" err="1">
                <a:ea typeface="+mn-lt"/>
                <a:cs typeface="+mn-lt"/>
              </a:rPr>
              <a:t>which</a:t>
            </a:r>
            <a:r>
              <a:rPr lang="ru-RU" dirty="0">
                <a:ea typeface="+mn-lt"/>
                <a:cs typeface="+mn-lt"/>
              </a:rPr>
              <a:t> a </a:t>
            </a:r>
            <a:r>
              <a:rPr lang="ru-RU" dirty="0" err="1">
                <a:ea typeface="+mn-lt"/>
                <a:cs typeface="+mn-lt"/>
              </a:rPr>
              <a:t>software's</a:t>
            </a:r>
            <a:r>
              <a:rPr lang="ru-RU" dirty="0">
                <a:ea typeface="+mn-lt"/>
                <a:cs typeface="+mn-lt"/>
              </a:rPr>
              <a:t> </a:t>
            </a:r>
            <a:r>
              <a:rPr lang="ru-RU" dirty="0" err="1">
                <a:ea typeface="+mn-lt"/>
                <a:cs typeface="+mn-lt"/>
              </a:rPr>
              <a:t>development</a:t>
            </a:r>
            <a:r>
              <a:rPr lang="ru-RU" dirty="0">
                <a:ea typeface="+mn-lt"/>
                <a:cs typeface="+mn-lt"/>
              </a:rPr>
              <a:t> </a:t>
            </a:r>
            <a:r>
              <a:rPr lang="ru-RU" dirty="0" err="1">
                <a:ea typeface="+mn-lt"/>
                <a:cs typeface="+mn-lt"/>
              </a:rPr>
              <a:t>evolves</a:t>
            </a:r>
            <a:r>
              <a:rPr lang="ru-RU" dirty="0">
                <a:ea typeface="+mn-lt"/>
                <a:cs typeface="+mn-lt"/>
              </a:rPr>
              <a:t> </a:t>
            </a:r>
            <a:r>
              <a:rPr lang="ru-RU" dirty="0" err="1">
                <a:ea typeface="+mn-lt"/>
                <a:cs typeface="+mn-lt"/>
              </a:rPr>
              <a:t>from</a:t>
            </a:r>
            <a:r>
              <a:rPr lang="ru-RU" dirty="0">
                <a:ea typeface="+mn-lt"/>
                <a:cs typeface="+mn-lt"/>
              </a:rPr>
              <a:t> a </a:t>
            </a:r>
            <a:r>
              <a:rPr lang="ru-RU" dirty="0" err="1">
                <a:ea typeface="+mn-lt"/>
                <a:cs typeface="+mn-lt"/>
              </a:rPr>
              <a:t>pre-alpha</a:t>
            </a:r>
            <a:r>
              <a:rPr lang="ru-RU" dirty="0">
                <a:ea typeface="+mn-lt"/>
                <a:cs typeface="+mn-lt"/>
              </a:rPr>
              <a:t> </a:t>
            </a:r>
            <a:r>
              <a:rPr lang="ru-RU" dirty="0" err="1">
                <a:ea typeface="+mn-lt"/>
                <a:cs typeface="+mn-lt"/>
              </a:rPr>
              <a:t>phase</a:t>
            </a:r>
            <a:r>
              <a:rPr lang="ru-RU" dirty="0">
                <a:ea typeface="+mn-lt"/>
                <a:cs typeface="+mn-lt"/>
              </a:rPr>
              <a:t> </a:t>
            </a:r>
            <a:r>
              <a:rPr lang="ru-RU" dirty="0" err="1">
                <a:ea typeface="+mn-lt"/>
                <a:cs typeface="+mn-lt"/>
              </a:rPr>
              <a:t>into</a:t>
            </a:r>
            <a:r>
              <a:rPr lang="ru-RU" dirty="0">
                <a:ea typeface="+mn-lt"/>
                <a:cs typeface="+mn-lt"/>
              </a:rPr>
              <a:t> a </a:t>
            </a:r>
            <a:r>
              <a:rPr lang="ru-RU" dirty="0" err="1">
                <a:ea typeface="+mn-lt"/>
                <a:cs typeface="+mn-lt"/>
              </a:rPr>
              <a:t>production</a:t>
            </a:r>
            <a:r>
              <a:rPr lang="ru-RU" dirty="0">
                <a:ea typeface="+mn-lt"/>
                <a:cs typeface="+mn-lt"/>
              </a:rPr>
              <a:t> </a:t>
            </a:r>
            <a:r>
              <a:rPr lang="ru-RU" dirty="0" err="1">
                <a:ea typeface="+mn-lt"/>
                <a:cs typeface="+mn-lt"/>
              </a:rPr>
              <a:t>phase</a:t>
            </a:r>
            <a:r>
              <a:rPr lang="ru-RU" dirty="0">
                <a:ea typeface="+mn-lt"/>
                <a:cs typeface="+mn-lt"/>
              </a:rPr>
              <a:t>. It </a:t>
            </a:r>
            <a:r>
              <a:rPr lang="ru-RU" dirty="0" err="1">
                <a:ea typeface="+mn-lt"/>
                <a:cs typeface="+mn-lt"/>
              </a:rPr>
              <a:t>is</a:t>
            </a:r>
            <a:r>
              <a:rPr lang="ru-RU" dirty="0">
                <a:ea typeface="+mn-lt"/>
                <a:cs typeface="+mn-lt"/>
              </a:rPr>
              <a:t> a </a:t>
            </a:r>
            <a:r>
              <a:rPr lang="ru-RU" dirty="0" err="1">
                <a:ea typeface="+mn-lt"/>
                <a:cs typeface="+mn-lt"/>
              </a:rPr>
              <a:t>continuous</a:t>
            </a:r>
            <a:r>
              <a:rPr lang="ru-RU" dirty="0">
                <a:ea typeface="+mn-lt"/>
                <a:cs typeface="+mn-lt"/>
              </a:rPr>
              <a:t> </a:t>
            </a:r>
            <a:r>
              <a:rPr lang="ru-RU" dirty="0" err="1">
                <a:ea typeface="+mn-lt"/>
                <a:cs typeface="+mn-lt"/>
              </a:rPr>
              <a:t>process</a:t>
            </a:r>
            <a:r>
              <a:rPr lang="ru-RU" dirty="0">
                <a:ea typeface="+mn-lt"/>
                <a:cs typeface="+mn-lt"/>
              </a:rPr>
              <a:t> </a:t>
            </a:r>
            <a:r>
              <a:rPr lang="ru-RU" dirty="0" err="1">
                <a:ea typeface="+mn-lt"/>
                <a:cs typeface="+mn-lt"/>
              </a:rPr>
              <a:t>because</a:t>
            </a:r>
            <a:r>
              <a:rPr lang="ru-RU" dirty="0">
                <a:ea typeface="+mn-lt"/>
                <a:cs typeface="+mn-lt"/>
              </a:rPr>
              <a:t> </a:t>
            </a:r>
            <a:r>
              <a:rPr lang="ru-RU" dirty="0" err="1">
                <a:ea typeface="+mn-lt"/>
                <a:cs typeface="+mn-lt"/>
              </a:rPr>
              <a:t>any</a:t>
            </a:r>
            <a:r>
              <a:rPr lang="ru-RU" dirty="0">
                <a:ea typeface="+mn-lt"/>
                <a:cs typeface="+mn-lt"/>
              </a:rPr>
              <a:t> </a:t>
            </a:r>
            <a:r>
              <a:rPr lang="ru-RU" dirty="0" err="1">
                <a:ea typeface="+mn-lt"/>
                <a:cs typeface="+mn-lt"/>
              </a:rPr>
              <a:t>software</a:t>
            </a:r>
            <a:r>
              <a:rPr lang="ru-RU" dirty="0">
                <a:ea typeface="+mn-lt"/>
                <a:cs typeface="+mn-lt"/>
              </a:rPr>
              <a:t> </a:t>
            </a:r>
            <a:r>
              <a:rPr lang="ru-RU" dirty="0" err="1">
                <a:ea typeface="+mn-lt"/>
                <a:cs typeface="+mn-lt"/>
              </a:rPr>
              <a:t>will</a:t>
            </a:r>
            <a:r>
              <a:rPr lang="ru-RU" dirty="0">
                <a:ea typeface="+mn-lt"/>
                <a:cs typeface="+mn-lt"/>
              </a:rPr>
              <a:t> </a:t>
            </a:r>
            <a:r>
              <a:rPr lang="ru-RU" dirty="0" err="1">
                <a:ea typeface="+mn-lt"/>
                <a:cs typeface="+mn-lt"/>
              </a:rPr>
              <a:t>always</a:t>
            </a:r>
            <a:r>
              <a:rPr lang="ru-RU" dirty="0">
                <a:ea typeface="+mn-lt"/>
                <a:cs typeface="+mn-lt"/>
              </a:rPr>
              <a:t> </a:t>
            </a:r>
            <a:r>
              <a:rPr lang="ru-RU" dirty="0" err="1">
                <a:ea typeface="+mn-lt"/>
                <a:cs typeface="+mn-lt"/>
              </a:rPr>
              <a:t>have</a:t>
            </a:r>
            <a:r>
              <a:rPr lang="ru-RU" dirty="0">
                <a:ea typeface="+mn-lt"/>
                <a:cs typeface="+mn-lt"/>
              </a:rPr>
              <a:t> </a:t>
            </a:r>
            <a:r>
              <a:rPr lang="ru-RU" dirty="0" err="1">
                <a:ea typeface="+mn-lt"/>
                <a:cs typeface="+mn-lt"/>
              </a:rPr>
              <a:t>its</a:t>
            </a:r>
            <a:r>
              <a:rPr lang="ru-RU" dirty="0">
                <a:ea typeface="+mn-lt"/>
                <a:cs typeface="+mn-lt"/>
              </a:rPr>
              <a:t> </a:t>
            </a:r>
            <a:r>
              <a:rPr lang="ru-RU" dirty="0" err="1">
                <a:ea typeface="+mn-lt"/>
                <a:cs typeface="+mn-lt"/>
              </a:rPr>
              <a:t>updated</a:t>
            </a:r>
            <a:r>
              <a:rPr lang="ru-RU" dirty="0">
                <a:ea typeface="+mn-lt"/>
                <a:cs typeface="+mn-lt"/>
              </a:rPr>
              <a:t> </a:t>
            </a:r>
            <a:r>
              <a:rPr lang="ru-RU" dirty="0" err="1">
                <a:ea typeface="+mn-lt"/>
                <a:cs typeface="+mn-lt"/>
              </a:rPr>
              <a:t>version</a:t>
            </a:r>
            <a:r>
              <a:rPr lang="ru-RU" dirty="0">
                <a:ea typeface="+mn-lt"/>
                <a:cs typeface="+mn-lt"/>
              </a:rPr>
              <a:t> </a:t>
            </a:r>
            <a:r>
              <a:rPr lang="ru-RU" dirty="0" err="1">
                <a:ea typeface="+mn-lt"/>
                <a:cs typeface="+mn-lt"/>
              </a:rPr>
              <a:t>until</a:t>
            </a:r>
            <a:r>
              <a:rPr lang="ru-RU" dirty="0">
                <a:ea typeface="+mn-lt"/>
                <a:cs typeface="+mn-lt"/>
              </a:rPr>
              <a:t> </a:t>
            </a:r>
            <a:r>
              <a:rPr lang="ru-RU" dirty="0" err="1">
                <a:ea typeface="+mn-lt"/>
                <a:cs typeface="+mn-lt"/>
              </a:rPr>
              <a:t>and</a:t>
            </a:r>
            <a:r>
              <a:rPr lang="ru-RU" dirty="0">
                <a:ea typeface="+mn-lt"/>
                <a:cs typeface="+mn-lt"/>
              </a:rPr>
              <a:t> </a:t>
            </a:r>
            <a:r>
              <a:rPr lang="ru-RU" dirty="0" err="1">
                <a:ea typeface="+mn-lt"/>
                <a:cs typeface="+mn-lt"/>
              </a:rPr>
              <a:t>unless</a:t>
            </a:r>
            <a:r>
              <a:rPr lang="ru-RU" dirty="0">
                <a:ea typeface="+mn-lt"/>
                <a:cs typeface="+mn-lt"/>
              </a:rPr>
              <a:t> </a:t>
            </a:r>
            <a:r>
              <a:rPr lang="ru-RU" dirty="0" err="1">
                <a:ea typeface="+mn-lt"/>
                <a:cs typeface="+mn-lt"/>
              </a:rPr>
              <a:t>it</a:t>
            </a:r>
            <a:r>
              <a:rPr lang="ru-RU" dirty="0">
                <a:ea typeface="+mn-lt"/>
                <a:cs typeface="+mn-lt"/>
              </a:rPr>
              <a:t> </a:t>
            </a:r>
            <a:r>
              <a:rPr lang="ru-RU" dirty="0" err="1">
                <a:ea typeface="+mn-lt"/>
                <a:cs typeface="+mn-lt"/>
              </a:rPr>
              <a:t>reaches</a:t>
            </a:r>
            <a:r>
              <a:rPr lang="ru-RU" dirty="0">
                <a:ea typeface="+mn-lt"/>
                <a:cs typeface="+mn-lt"/>
              </a:rPr>
              <a:t> </a:t>
            </a:r>
            <a:r>
              <a:rPr lang="ru-RU" dirty="0" err="1">
                <a:ea typeface="+mn-lt"/>
                <a:cs typeface="+mn-lt"/>
              </a:rPr>
              <a:t>end</a:t>
            </a:r>
            <a:r>
              <a:rPr lang="ru-RU" dirty="0">
                <a:ea typeface="+mn-lt"/>
                <a:cs typeface="+mn-lt"/>
              </a:rPr>
              <a:t> </a:t>
            </a:r>
            <a:r>
              <a:rPr lang="ru-RU" dirty="0" err="1">
                <a:ea typeface="+mn-lt"/>
                <a:cs typeface="+mn-lt"/>
              </a:rPr>
              <a:t>of</a:t>
            </a:r>
            <a:r>
              <a:rPr lang="ru-RU" dirty="0">
                <a:ea typeface="+mn-lt"/>
                <a:cs typeface="+mn-lt"/>
              </a:rPr>
              <a:t> </a:t>
            </a:r>
            <a:r>
              <a:rPr lang="ru-RU" dirty="0" err="1">
                <a:ea typeface="+mn-lt"/>
                <a:cs typeface="+mn-lt"/>
              </a:rPr>
              <a:t>life</a:t>
            </a:r>
            <a:r>
              <a:rPr lang="ru-RU" dirty="0">
                <a:ea typeface="+mn-lt"/>
                <a:cs typeface="+mn-lt"/>
              </a:rPr>
              <a:t>.</a:t>
            </a:r>
            <a:endParaRPr lang="ru-RU" dirty="0">
              <a:cs typeface="Calibri"/>
            </a:endParaRPr>
          </a:p>
        </p:txBody>
      </p:sp>
      <p:pic>
        <p:nvPicPr>
          <p:cNvPr id="5" name="Picture 4" descr="Computer script on a screen">
            <a:extLst>
              <a:ext uri="{FF2B5EF4-FFF2-40B4-BE49-F238E27FC236}">
                <a16:creationId xmlns:a16="http://schemas.microsoft.com/office/drawing/2014/main" id="{059693BB-2BB7-168E-D0B7-94879BC13007}"/>
              </a:ext>
            </a:extLst>
          </p:cNvPr>
          <p:cNvPicPr>
            <a:picLocks noChangeAspect="1"/>
          </p:cNvPicPr>
          <p:nvPr/>
        </p:nvPicPr>
        <p:blipFill rotWithShape="1">
          <a:blip r:embed="rId2"/>
          <a:srcRect l="831" r="37812" b="-3"/>
          <a:stretch/>
        </p:blipFill>
        <p:spPr>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564313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Заголовок 1">
            <a:extLst>
              <a:ext uri="{FF2B5EF4-FFF2-40B4-BE49-F238E27FC236}">
                <a16:creationId xmlns:a16="http://schemas.microsoft.com/office/drawing/2014/main" id="{E541F898-2C84-17BD-DAA5-789390776C53}"/>
              </a:ext>
            </a:extLst>
          </p:cNvPr>
          <p:cNvSpPr>
            <a:spLocks noGrp="1"/>
          </p:cNvSpPr>
          <p:nvPr>
            <p:ph type="title"/>
          </p:nvPr>
        </p:nvSpPr>
        <p:spPr>
          <a:xfrm>
            <a:off x="653219" y="545604"/>
            <a:ext cx="5157216" cy="1344975"/>
          </a:xfrm>
        </p:spPr>
        <p:txBody>
          <a:bodyPr>
            <a:normAutofit/>
          </a:bodyPr>
          <a:lstStyle/>
          <a:p>
            <a:pPr algn="ctr"/>
            <a:r>
              <a:rPr lang="ru-RU" sz="4800" dirty="0" err="1">
                <a:cs typeface="Calibri Light"/>
              </a:rPr>
              <a:t>Stable</a:t>
            </a:r>
            <a:r>
              <a:rPr lang="ru-RU" sz="4800" dirty="0">
                <a:cs typeface="Calibri Light"/>
              </a:rPr>
              <a:t> </a:t>
            </a:r>
            <a:r>
              <a:rPr lang="ru-RU" sz="4800" dirty="0" err="1">
                <a:cs typeface="Calibri Light"/>
              </a:rPr>
              <a:t>Release</a:t>
            </a:r>
            <a:endParaRPr lang="ru-RU" sz="4800">
              <a:cs typeface="Calibri Light"/>
            </a:endParaRPr>
          </a:p>
        </p:txBody>
      </p:sp>
      <p:sp>
        <p:nvSpPr>
          <p:cNvPr id="3" name="Объект 2">
            <a:extLst>
              <a:ext uri="{FF2B5EF4-FFF2-40B4-BE49-F238E27FC236}">
                <a16:creationId xmlns:a16="http://schemas.microsoft.com/office/drawing/2014/main" id="{240E930A-B05C-BDAE-E42F-31CB7B792AF3}"/>
              </a:ext>
            </a:extLst>
          </p:cNvPr>
          <p:cNvSpPr>
            <a:spLocks noGrp="1"/>
          </p:cNvSpPr>
          <p:nvPr>
            <p:ph idx="1"/>
          </p:nvPr>
        </p:nvSpPr>
        <p:spPr>
          <a:xfrm>
            <a:off x="236722" y="2121763"/>
            <a:ext cx="6047004" cy="3754079"/>
          </a:xfrm>
        </p:spPr>
        <p:txBody>
          <a:bodyPr vert="horz" lIns="91440" tIns="45720" rIns="91440" bIns="45720" rtlCol="0" anchor="t">
            <a:normAutofit/>
          </a:bodyPr>
          <a:lstStyle/>
          <a:p>
            <a:r>
              <a:rPr lang="ru-RU" sz="2400" dirty="0">
                <a:ea typeface="+mn-lt"/>
                <a:cs typeface="+mn-lt"/>
              </a:rPr>
              <a:t>The </a:t>
            </a:r>
            <a:r>
              <a:rPr lang="ru-RU" sz="2400" b="1" dirty="0" err="1">
                <a:ea typeface="+mn-lt"/>
                <a:cs typeface="+mn-lt"/>
              </a:rPr>
              <a:t>Stable</a:t>
            </a:r>
            <a:r>
              <a:rPr lang="ru-RU" sz="2400" b="1" dirty="0">
                <a:ea typeface="+mn-lt"/>
                <a:cs typeface="+mn-lt"/>
              </a:rPr>
              <a:t> </a:t>
            </a:r>
            <a:r>
              <a:rPr lang="ru-RU" sz="2400" b="1" dirty="0" err="1">
                <a:ea typeface="+mn-lt"/>
                <a:cs typeface="+mn-lt"/>
              </a:rPr>
              <a:t>release</a:t>
            </a:r>
            <a:r>
              <a:rPr lang="ru-RU" sz="2400" dirty="0">
                <a:ea typeface="+mn-lt"/>
                <a:cs typeface="+mn-lt"/>
              </a:rPr>
              <a:t> (</a:t>
            </a:r>
            <a:r>
              <a:rPr lang="ru-RU" sz="2400" dirty="0" err="1">
                <a:ea typeface="+mn-lt"/>
                <a:cs typeface="+mn-lt"/>
              </a:rPr>
              <a:t>also</a:t>
            </a:r>
            <a:r>
              <a:rPr lang="ru-RU" sz="2400" dirty="0">
                <a:ea typeface="+mn-lt"/>
                <a:cs typeface="+mn-lt"/>
              </a:rPr>
              <a:t> </a:t>
            </a:r>
            <a:r>
              <a:rPr lang="ru-RU" sz="2400" dirty="0" err="1">
                <a:ea typeface="+mn-lt"/>
                <a:cs typeface="+mn-lt"/>
              </a:rPr>
              <a:t>known</a:t>
            </a:r>
            <a:r>
              <a:rPr lang="ru-RU" sz="2400" dirty="0">
                <a:ea typeface="+mn-lt"/>
                <a:cs typeface="+mn-lt"/>
              </a:rPr>
              <a:t> </a:t>
            </a:r>
            <a:r>
              <a:rPr lang="ru-RU" sz="2400" dirty="0" err="1">
                <a:ea typeface="+mn-lt"/>
                <a:cs typeface="+mn-lt"/>
              </a:rPr>
              <a:t>as</a:t>
            </a:r>
            <a:r>
              <a:rPr lang="ru-RU" sz="2400" dirty="0">
                <a:ea typeface="+mn-lt"/>
                <a:cs typeface="+mn-lt"/>
              </a:rPr>
              <a:t> </a:t>
            </a:r>
            <a:r>
              <a:rPr lang="ru-RU" sz="2400" dirty="0" err="1">
                <a:ea typeface="+mn-lt"/>
                <a:cs typeface="+mn-lt"/>
              </a:rPr>
              <a:t>fixed</a:t>
            </a:r>
            <a:r>
              <a:rPr lang="ru-RU" sz="2400" dirty="0">
                <a:ea typeface="+mn-lt"/>
                <a:cs typeface="+mn-lt"/>
              </a:rPr>
              <a:t>, </a:t>
            </a:r>
            <a:r>
              <a:rPr lang="ru-RU" sz="2400" dirty="0" err="1">
                <a:ea typeface="+mn-lt"/>
                <a:cs typeface="+mn-lt"/>
              </a:rPr>
              <a:t>static</a:t>
            </a:r>
            <a:r>
              <a:rPr lang="ru-RU" sz="2400" dirty="0">
                <a:ea typeface="+mn-lt"/>
                <a:cs typeface="+mn-lt"/>
              </a:rPr>
              <a:t> </a:t>
            </a:r>
            <a:r>
              <a:rPr lang="ru-RU" sz="2400" dirty="0" err="1">
                <a:ea typeface="+mn-lt"/>
                <a:cs typeface="+mn-lt"/>
              </a:rPr>
              <a:t>or</a:t>
            </a:r>
            <a:r>
              <a:rPr lang="ru-RU" sz="2400" dirty="0">
                <a:ea typeface="+mn-lt"/>
                <a:cs typeface="+mn-lt"/>
              </a:rPr>
              <a:t> </a:t>
            </a:r>
            <a:r>
              <a:rPr lang="ru-RU" sz="2400" dirty="0" err="1">
                <a:ea typeface="+mn-lt"/>
                <a:cs typeface="+mn-lt"/>
              </a:rPr>
              <a:t>versioned</a:t>
            </a:r>
            <a:r>
              <a:rPr lang="ru-RU" sz="2400" dirty="0">
                <a:ea typeface="+mn-lt"/>
                <a:cs typeface="+mn-lt"/>
              </a:rPr>
              <a:t> </a:t>
            </a:r>
            <a:r>
              <a:rPr lang="ru-RU" sz="2400" dirty="0" err="1">
                <a:ea typeface="+mn-lt"/>
                <a:cs typeface="+mn-lt"/>
              </a:rPr>
              <a:t>release</a:t>
            </a:r>
            <a:r>
              <a:rPr lang="ru-RU" sz="2400" dirty="0">
                <a:ea typeface="+mn-lt"/>
                <a:cs typeface="+mn-lt"/>
              </a:rPr>
              <a:t>) </a:t>
            </a:r>
            <a:r>
              <a:rPr lang="ru-RU" sz="2400" dirty="0" err="1">
                <a:ea typeface="+mn-lt"/>
                <a:cs typeface="+mn-lt"/>
              </a:rPr>
              <a:t>distributions</a:t>
            </a:r>
            <a:r>
              <a:rPr lang="ru-RU" sz="2400" dirty="0">
                <a:ea typeface="+mn-lt"/>
                <a:cs typeface="+mn-lt"/>
              </a:rPr>
              <a:t> </a:t>
            </a:r>
            <a:r>
              <a:rPr lang="ru-RU" sz="2400" dirty="0" err="1">
                <a:ea typeface="+mn-lt"/>
                <a:cs typeface="+mn-lt"/>
              </a:rPr>
              <a:t>are</a:t>
            </a:r>
            <a:r>
              <a:rPr lang="ru-RU" sz="2400" dirty="0">
                <a:ea typeface="+mn-lt"/>
                <a:cs typeface="+mn-lt"/>
              </a:rPr>
              <a:t> </a:t>
            </a:r>
            <a:r>
              <a:rPr lang="ru-RU" sz="2400" dirty="0" err="1">
                <a:ea typeface="+mn-lt"/>
                <a:cs typeface="+mn-lt"/>
              </a:rPr>
              <a:t>the</a:t>
            </a:r>
            <a:r>
              <a:rPr lang="ru-RU" sz="2400" dirty="0">
                <a:ea typeface="+mn-lt"/>
                <a:cs typeface="+mn-lt"/>
              </a:rPr>
              <a:t> </a:t>
            </a:r>
            <a:r>
              <a:rPr lang="ru-RU" sz="2400" dirty="0" err="1">
                <a:ea typeface="+mn-lt"/>
                <a:cs typeface="+mn-lt"/>
              </a:rPr>
              <a:t>ones</a:t>
            </a:r>
            <a:r>
              <a:rPr lang="ru-RU" sz="2400" dirty="0">
                <a:ea typeface="+mn-lt"/>
                <a:cs typeface="+mn-lt"/>
              </a:rPr>
              <a:t> </a:t>
            </a:r>
            <a:r>
              <a:rPr lang="ru-RU" sz="2400" dirty="0" err="1">
                <a:ea typeface="+mn-lt"/>
                <a:cs typeface="+mn-lt"/>
              </a:rPr>
              <a:t>that</a:t>
            </a:r>
            <a:r>
              <a:rPr lang="ru-RU" sz="2400" dirty="0">
                <a:ea typeface="+mn-lt"/>
                <a:cs typeface="+mn-lt"/>
              </a:rPr>
              <a:t> </a:t>
            </a:r>
            <a:r>
              <a:rPr lang="ru-RU" sz="2400" dirty="0" err="1">
                <a:ea typeface="+mn-lt"/>
                <a:cs typeface="+mn-lt"/>
              </a:rPr>
              <a:t>hold</a:t>
            </a:r>
            <a:r>
              <a:rPr lang="ru-RU" sz="2400" dirty="0">
                <a:ea typeface="+mn-lt"/>
                <a:cs typeface="+mn-lt"/>
              </a:rPr>
              <a:t> </a:t>
            </a:r>
            <a:r>
              <a:rPr lang="ru-RU" sz="2400" dirty="0" err="1">
                <a:ea typeface="+mn-lt"/>
                <a:cs typeface="+mn-lt"/>
              </a:rPr>
              <a:t>back</a:t>
            </a:r>
            <a:r>
              <a:rPr lang="ru-RU" sz="2400" dirty="0">
                <a:ea typeface="+mn-lt"/>
                <a:cs typeface="+mn-lt"/>
              </a:rPr>
              <a:t> </a:t>
            </a:r>
            <a:r>
              <a:rPr lang="ru-RU" sz="2400" dirty="0" err="1">
                <a:ea typeface="+mn-lt"/>
                <a:cs typeface="+mn-lt"/>
              </a:rPr>
              <a:t>the</a:t>
            </a:r>
            <a:r>
              <a:rPr lang="ru-RU" sz="2400" dirty="0">
                <a:ea typeface="+mn-lt"/>
                <a:cs typeface="+mn-lt"/>
              </a:rPr>
              <a:t> </a:t>
            </a:r>
            <a:r>
              <a:rPr lang="ru-RU" sz="2400" dirty="0" err="1">
                <a:ea typeface="+mn-lt"/>
                <a:cs typeface="+mn-lt"/>
              </a:rPr>
              <a:t>updates</a:t>
            </a:r>
            <a:r>
              <a:rPr lang="ru-RU" sz="2400" dirty="0">
                <a:ea typeface="+mn-lt"/>
                <a:cs typeface="+mn-lt"/>
              </a:rPr>
              <a:t> </a:t>
            </a:r>
            <a:r>
              <a:rPr lang="ru-RU" sz="2400" dirty="0" err="1">
                <a:ea typeface="+mn-lt"/>
                <a:cs typeface="+mn-lt"/>
              </a:rPr>
              <a:t>and</a:t>
            </a:r>
            <a:r>
              <a:rPr lang="ru-RU" sz="2400" dirty="0">
                <a:ea typeface="+mn-lt"/>
                <a:cs typeface="+mn-lt"/>
              </a:rPr>
              <a:t> </a:t>
            </a:r>
            <a:r>
              <a:rPr lang="ru-RU" sz="2400" dirty="0" err="1">
                <a:ea typeface="+mn-lt"/>
                <a:cs typeface="+mn-lt"/>
              </a:rPr>
              <a:t>new</a:t>
            </a:r>
            <a:r>
              <a:rPr lang="ru-RU" sz="2400" dirty="0">
                <a:ea typeface="+mn-lt"/>
                <a:cs typeface="+mn-lt"/>
              </a:rPr>
              <a:t> </a:t>
            </a:r>
            <a:r>
              <a:rPr lang="ru-RU" sz="2400" dirty="0" err="1">
                <a:ea typeface="+mn-lt"/>
                <a:cs typeface="+mn-lt"/>
              </a:rPr>
              <a:t>software</a:t>
            </a:r>
            <a:r>
              <a:rPr lang="ru-RU" sz="2400" dirty="0">
                <a:ea typeface="+mn-lt"/>
                <a:cs typeface="+mn-lt"/>
              </a:rPr>
              <a:t> </a:t>
            </a:r>
            <a:r>
              <a:rPr lang="ru-RU" sz="2400" dirty="0" err="1">
                <a:ea typeface="+mn-lt"/>
                <a:cs typeface="+mn-lt"/>
              </a:rPr>
              <a:t>packages</a:t>
            </a:r>
            <a:r>
              <a:rPr lang="ru-RU" sz="2400" dirty="0">
                <a:ea typeface="+mn-lt"/>
                <a:cs typeface="+mn-lt"/>
              </a:rPr>
              <a:t> </a:t>
            </a:r>
            <a:r>
              <a:rPr lang="ru-RU" sz="2400" dirty="0" err="1">
                <a:ea typeface="+mn-lt"/>
                <a:cs typeface="+mn-lt"/>
              </a:rPr>
              <a:t>for</a:t>
            </a:r>
            <a:r>
              <a:rPr lang="ru-RU" sz="2400" dirty="0">
                <a:ea typeface="+mn-lt"/>
                <a:cs typeface="+mn-lt"/>
              </a:rPr>
              <a:t> a </a:t>
            </a:r>
            <a:r>
              <a:rPr lang="ru-RU" sz="2400" dirty="0" err="1">
                <a:ea typeface="+mn-lt"/>
                <a:cs typeface="+mn-lt"/>
              </a:rPr>
              <a:t>fixed</a:t>
            </a:r>
            <a:r>
              <a:rPr lang="ru-RU" sz="2400" dirty="0">
                <a:ea typeface="+mn-lt"/>
                <a:cs typeface="+mn-lt"/>
              </a:rPr>
              <a:t> </a:t>
            </a:r>
            <a:r>
              <a:rPr lang="ru-RU" sz="2400" dirty="0" err="1">
                <a:ea typeface="+mn-lt"/>
                <a:cs typeface="+mn-lt"/>
              </a:rPr>
              <a:t>period</a:t>
            </a:r>
            <a:r>
              <a:rPr lang="ru-RU" sz="2400" dirty="0">
                <a:ea typeface="+mn-lt"/>
                <a:cs typeface="+mn-lt"/>
              </a:rPr>
              <a:t> </a:t>
            </a:r>
            <a:r>
              <a:rPr lang="ru-RU" sz="2400" dirty="0" err="1">
                <a:ea typeface="+mn-lt"/>
                <a:cs typeface="+mn-lt"/>
              </a:rPr>
              <a:t>until</a:t>
            </a:r>
            <a:r>
              <a:rPr lang="ru-RU" sz="2400" dirty="0">
                <a:ea typeface="+mn-lt"/>
                <a:cs typeface="+mn-lt"/>
              </a:rPr>
              <a:t> a </a:t>
            </a:r>
            <a:r>
              <a:rPr lang="ru-RU" sz="2400" dirty="0" err="1">
                <a:ea typeface="+mn-lt"/>
                <a:cs typeface="+mn-lt"/>
              </a:rPr>
              <a:t>new</a:t>
            </a:r>
            <a:r>
              <a:rPr lang="ru-RU" sz="2400" dirty="0">
                <a:ea typeface="+mn-lt"/>
                <a:cs typeface="+mn-lt"/>
              </a:rPr>
              <a:t> </a:t>
            </a:r>
            <a:r>
              <a:rPr lang="ru-RU" sz="2400" dirty="0" err="1">
                <a:ea typeface="+mn-lt"/>
                <a:cs typeface="+mn-lt"/>
              </a:rPr>
              <a:t>version</a:t>
            </a:r>
            <a:r>
              <a:rPr lang="ru-RU" sz="2400" dirty="0">
                <a:ea typeface="+mn-lt"/>
                <a:cs typeface="+mn-lt"/>
              </a:rPr>
              <a:t> </a:t>
            </a:r>
            <a:r>
              <a:rPr lang="ru-RU" sz="2400" dirty="0" err="1">
                <a:ea typeface="+mn-lt"/>
                <a:cs typeface="+mn-lt"/>
              </a:rPr>
              <a:t>of</a:t>
            </a:r>
            <a:r>
              <a:rPr lang="ru-RU" sz="2400" dirty="0">
                <a:ea typeface="+mn-lt"/>
                <a:cs typeface="+mn-lt"/>
              </a:rPr>
              <a:t> </a:t>
            </a:r>
            <a:r>
              <a:rPr lang="ru-RU" sz="2400" dirty="0" err="1">
                <a:ea typeface="+mn-lt"/>
                <a:cs typeface="+mn-lt"/>
              </a:rPr>
              <a:t>an</a:t>
            </a:r>
            <a:r>
              <a:rPr lang="ru-RU" sz="2400" dirty="0">
                <a:ea typeface="+mn-lt"/>
                <a:cs typeface="+mn-lt"/>
              </a:rPr>
              <a:t> OS </a:t>
            </a:r>
            <a:r>
              <a:rPr lang="ru-RU" sz="2400" dirty="0" err="1">
                <a:ea typeface="+mn-lt"/>
                <a:cs typeface="+mn-lt"/>
              </a:rPr>
              <a:t>is</a:t>
            </a:r>
            <a:r>
              <a:rPr lang="ru-RU" sz="2400" dirty="0">
                <a:ea typeface="+mn-lt"/>
                <a:cs typeface="+mn-lt"/>
              </a:rPr>
              <a:t> </a:t>
            </a:r>
            <a:r>
              <a:rPr lang="ru-RU" sz="2400" dirty="0" err="1">
                <a:ea typeface="+mn-lt"/>
                <a:cs typeface="+mn-lt"/>
              </a:rPr>
              <a:t>relesed</a:t>
            </a:r>
            <a:r>
              <a:rPr lang="ru-RU" sz="2400" dirty="0">
                <a:ea typeface="+mn-lt"/>
                <a:cs typeface="+mn-lt"/>
              </a:rPr>
              <a:t>. </a:t>
            </a:r>
          </a:p>
          <a:p>
            <a:r>
              <a:rPr lang="ru-RU" sz="2400" dirty="0">
                <a:cs typeface="Calibri"/>
              </a:rPr>
              <a:t>Great </a:t>
            </a:r>
            <a:r>
              <a:rPr lang="ru-RU" sz="2400" dirty="0" err="1">
                <a:cs typeface="Calibri"/>
              </a:rPr>
              <a:t>for</a:t>
            </a:r>
            <a:r>
              <a:rPr lang="ru-RU" sz="2400" dirty="0">
                <a:cs typeface="Calibri"/>
              </a:rPr>
              <a:t> </a:t>
            </a:r>
            <a:r>
              <a:rPr lang="ru-RU" sz="2400" dirty="0" err="1">
                <a:cs typeface="Calibri"/>
              </a:rPr>
              <a:t>new</a:t>
            </a:r>
            <a:r>
              <a:rPr lang="ru-RU" sz="2400" dirty="0">
                <a:cs typeface="Calibri"/>
              </a:rPr>
              <a:t> </a:t>
            </a:r>
            <a:r>
              <a:rPr lang="ru-RU" sz="2400" dirty="0" err="1">
                <a:cs typeface="Calibri"/>
              </a:rPr>
              <a:t>users</a:t>
            </a:r>
            <a:endParaRPr lang="ru-RU" sz="2400">
              <a:cs typeface="Calibri"/>
            </a:endParaRPr>
          </a:p>
          <a:p>
            <a:r>
              <a:rPr lang="ru-RU" sz="2400" dirty="0">
                <a:cs typeface="Calibri"/>
              </a:rPr>
              <a:t>The </a:t>
            </a:r>
            <a:r>
              <a:rPr lang="ru-RU" sz="2400" dirty="0" err="1">
                <a:cs typeface="Calibri"/>
              </a:rPr>
              <a:t>software</a:t>
            </a:r>
            <a:r>
              <a:rPr lang="ru-RU" sz="2400" dirty="0">
                <a:cs typeface="Calibri"/>
              </a:rPr>
              <a:t> </a:t>
            </a:r>
            <a:r>
              <a:rPr lang="ru-RU" sz="2400" dirty="0" err="1">
                <a:cs typeface="Calibri"/>
              </a:rPr>
              <a:t>is</a:t>
            </a:r>
            <a:r>
              <a:rPr lang="ru-RU" sz="2400" dirty="0">
                <a:cs typeface="Calibri"/>
              </a:rPr>
              <a:t> </a:t>
            </a:r>
            <a:r>
              <a:rPr lang="ru-RU" sz="2400" dirty="0" err="1">
                <a:cs typeface="Calibri"/>
              </a:rPr>
              <a:t>always</a:t>
            </a:r>
            <a:r>
              <a:rPr lang="ru-RU" sz="2400" dirty="0">
                <a:cs typeface="Calibri"/>
              </a:rPr>
              <a:t> </a:t>
            </a:r>
            <a:r>
              <a:rPr lang="ru-RU" sz="2400" dirty="0" err="1">
                <a:cs typeface="Calibri"/>
              </a:rPr>
              <a:t>several</a:t>
            </a:r>
            <a:r>
              <a:rPr lang="ru-RU" sz="2400" dirty="0">
                <a:cs typeface="Calibri"/>
              </a:rPr>
              <a:t> </a:t>
            </a:r>
            <a:r>
              <a:rPr lang="ru-RU" sz="2400" dirty="0" err="1">
                <a:cs typeface="Calibri"/>
              </a:rPr>
              <a:t>versions</a:t>
            </a:r>
            <a:r>
              <a:rPr lang="ru-RU" sz="2400" dirty="0">
                <a:cs typeface="Calibri"/>
              </a:rPr>
              <a:t> </a:t>
            </a:r>
            <a:r>
              <a:rPr lang="ru-RU" sz="2400" dirty="0" err="1">
                <a:cs typeface="Calibri"/>
              </a:rPr>
              <a:t>behind</a:t>
            </a:r>
            <a:endParaRPr lang="ru-RU" sz="2400">
              <a:cs typeface="Calibri"/>
            </a:endParaRPr>
          </a:p>
          <a:p>
            <a:r>
              <a:rPr lang="ru-RU" sz="2400" dirty="0" err="1">
                <a:cs typeface="Calibri"/>
              </a:rPr>
              <a:t>Eventually</a:t>
            </a:r>
            <a:r>
              <a:rPr lang="ru-RU" sz="2400" dirty="0">
                <a:cs typeface="Calibri"/>
              </a:rPr>
              <a:t> </a:t>
            </a:r>
            <a:r>
              <a:rPr lang="ru-RU" sz="2400" dirty="0" err="1">
                <a:cs typeface="Calibri"/>
              </a:rPr>
              <a:t>has</a:t>
            </a:r>
            <a:r>
              <a:rPr lang="ru-RU" sz="2400" dirty="0">
                <a:cs typeface="Calibri"/>
              </a:rPr>
              <a:t> </a:t>
            </a:r>
            <a:r>
              <a:rPr lang="ru-RU" sz="2400" dirty="0" err="1">
                <a:cs typeface="Calibri"/>
              </a:rPr>
              <a:t>to</a:t>
            </a:r>
            <a:r>
              <a:rPr lang="ru-RU" sz="2400" dirty="0">
                <a:cs typeface="Calibri"/>
              </a:rPr>
              <a:t> </a:t>
            </a:r>
            <a:r>
              <a:rPr lang="ru-RU" sz="2400" dirty="0" err="1">
                <a:cs typeface="Calibri"/>
              </a:rPr>
              <a:t>be</a:t>
            </a:r>
            <a:r>
              <a:rPr lang="ru-RU" sz="2400" dirty="0">
                <a:cs typeface="Calibri"/>
              </a:rPr>
              <a:t> </a:t>
            </a:r>
            <a:r>
              <a:rPr lang="ru-RU" sz="2400" dirty="0" err="1">
                <a:cs typeface="Calibri"/>
              </a:rPr>
              <a:t>re-installed</a:t>
            </a:r>
            <a:endParaRPr lang="ru-RU" sz="2400">
              <a:cs typeface="Calibri"/>
            </a:endParaRPr>
          </a:p>
        </p:txBody>
      </p:sp>
      <p:pic>
        <p:nvPicPr>
          <p:cNvPr id="4" name="Рисунок 4">
            <a:extLst>
              <a:ext uri="{FF2B5EF4-FFF2-40B4-BE49-F238E27FC236}">
                <a16:creationId xmlns:a16="http://schemas.microsoft.com/office/drawing/2014/main" id="{88CB8ED7-9071-2BC5-38FF-AEB588D41D62}"/>
              </a:ext>
            </a:extLst>
          </p:cNvPr>
          <p:cNvPicPr>
            <a:picLocks noChangeAspect="1"/>
          </p:cNvPicPr>
          <p:nvPr/>
        </p:nvPicPr>
        <p:blipFill>
          <a:blip r:embed="rId2"/>
          <a:stretch>
            <a:fillRect/>
          </a:stretch>
        </p:blipFill>
        <p:spPr>
          <a:xfrm>
            <a:off x="6969642" y="982794"/>
            <a:ext cx="4736963" cy="4736963"/>
          </a:xfrm>
          <a:prstGeom prst="rect">
            <a:avLst/>
          </a:prstGeom>
        </p:spPr>
      </p:pic>
    </p:spTree>
    <p:extLst>
      <p:ext uri="{BB962C8B-B14F-4D97-AF65-F5344CB8AC3E}">
        <p14:creationId xmlns:p14="http://schemas.microsoft.com/office/powerpoint/2010/main" val="194330977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07677F-3BA8-3D18-5A14-F2B7727F39FA}"/>
              </a:ext>
            </a:extLst>
          </p:cNvPr>
          <p:cNvSpPr>
            <a:spLocks noGrp="1"/>
          </p:cNvSpPr>
          <p:nvPr>
            <p:ph type="title"/>
          </p:nvPr>
        </p:nvSpPr>
        <p:spPr>
          <a:xfrm>
            <a:off x="4965430" y="629268"/>
            <a:ext cx="6586491" cy="1286160"/>
          </a:xfrm>
        </p:spPr>
        <p:txBody>
          <a:bodyPr anchor="b">
            <a:normAutofit/>
          </a:bodyPr>
          <a:lstStyle/>
          <a:p>
            <a:pPr algn="ctr"/>
            <a:r>
              <a:rPr lang="ru-RU" sz="5400" dirty="0">
                <a:cs typeface="Calibri Light"/>
              </a:rPr>
              <a:t>Rolling </a:t>
            </a:r>
            <a:r>
              <a:rPr lang="ru-RU" sz="5400" dirty="0" err="1">
                <a:cs typeface="Calibri Light"/>
              </a:rPr>
              <a:t>Release</a:t>
            </a:r>
            <a:endParaRPr lang="ru-RU" sz="5400" dirty="0">
              <a:cs typeface="Calibri Light"/>
            </a:endParaRPr>
          </a:p>
        </p:txBody>
      </p:sp>
      <p:sp>
        <p:nvSpPr>
          <p:cNvPr id="3" name="Объект 2">
            <a:extLst>
              <a:ext uri="{FF2B5EF4-FFF2-40B4-BE49-F238E27FC236}">
                <a16:creationId xmlns:a16="http://schemas.microsoft.com/office/drawing/2014/main" id="{CCBDA4A5-188C-2A82-0934-5FE549FD545F}"/>
              </a:ext>
            </a:extLst>
          </p:cNvPr>
          <p:cNvSpPr>
            <a:spLocks noGrp="1"/>
          </p:cNvSpPr>
          <p:nvPr>
            <p:ph idx="1"/>
          </p:nvPr>
        </p:nvSpPr>
        <p:spPr>
          <a:xfrm>
            <a:off x="4965431" y="2438400"/>
            <a:ext cx="6586489" cy="3785419"/>
          </a:xfrm>
        </p:spPr>
        <p:txBody>
          <a:bodyPr vert="horz" lIns="91440" tIns="45720" rIns="91440" bIns="45720" rtlCol="0" anchor="t">
            <a:normAutofit/>
          </a:bodyPr>
          <a:lstStyle/>
          <a:p>
            <a:r>
              <a:rPr lang="ru-RU" sz="2400" dirty="0">
                <a:ea typeface="+mn-lt"/>
                <a:cs typeface="+mn-lt"/>
              </a:rPr>
              <a:t>The </a:t>
            </a:r>
            <a:r>
              <a:rPr lang="ru-RU" sz="2400" b="1" dirty="0">
                <a:ea typeface="+mn-lt"/>
                <a:cs typeface="+mn-lt"/>
              </a:rPr>
              <a:t>Rolling </a:t>
            </a:r>
            <a:r>
              <a:rPr lang="ru-RU" sz="2400" b="1" dirty="0" err="1">
                <a:ea typeface="+mn-lt"/>
                <a:cs typeface="+mn-lt"/>
              </a:rPr>
              <a:t>release</a:t>
            </a:r>
            <a:r>
              <a:rPr lang="ru-RU" sz="2400" dirty="0">
                <a:ea typeface="+mn-lt"/>
                <a:cs typeface="+mn-lt"/>
              </a:rPr>
              <a:t> </a:t>
            </a:r>
            <a:r>
              <a:rPr lang="ru-RU" sz="2400" dirty="0" err="1">
                <a:ea typeface="+mn-lt"/>
                <a:cs typeface="+mn-lt"/>
              </a:rPr>
              <a:t>distributions</a:t>
            </a:r>
            <a:r>
              <a:rPr lang="ru-RU" sz="2400" dirty="0">
                <a:ea typeface="+mn-lt"/>
                <a:cs typeface="+mn-lt"/>
              </a:rPr>
              <a:t> </a:t>
            </a:r>
            <a:r>
              <a:rPr lang="ru-RU" sz="2400" dirty="0" err="1">
                <a:ea typeface="+mn-lt"/>
                <a:cs typeface="+mn-lt"/>
              </a:rPr>
              <a:t>do</a:t>
            </a:r>
            <a:r>
              <a:rPr lang="ru-RU" sz="2400" dirty="0">
                <a:ea typeface="+mn-lt"/>
                <a:cs typeface="+mn-lt"/>
              </a:rPr>
              <a:t> </a:t>
            </a:r>
            <a:r>
              <a:rPr lang="ru-RU" sz="2400" dirty="0" err="1">
                <a:ea typeface="+mn-lt"/>
                <a:cs typeface="+mn-lt"/>
              </a:rPr>
              <a:t>not</a:t>
            </a:r>
            <a:r>
              <a:rPr lang="ru-RU" sz="2400" dirty="0">
                <a:ea typeface="+mn-lt"/>
                <a:cs typeface="+mn-lt"/>
              </a:rPr>
              <a:t> </a:t>
            </a:r>
            <a:r>
              <a:rPr lang="ru-RU" sz="2400" dirty="0" err="1">
                <a:ea typeface="+mn-lt"/>
                <a:cs typeface="+mn-lt"/>
              </a:rPr>
              <a:t>have</a:t>
            </a:r>
            <a:r>
              <a:rPr lang="ru-RU" sz="2400" dirty="0">
                <a:ea typeface="+mn-lt"/>
                <a:cs typeface="+mn-lt"/>
              </a:rPr>
              <a:t> a </a:t>
            </a:r>
            <a:r>
              <a:rPr lang="ru-RU" sz="2400" dirty="0" err="1">
                <a:ea typeface="+mn-lt"/>
                <a:cs typeface="+mn-lt"/>
              </a:rPr>
              <a:t>single</a:t>
            </a:r>
            <a:r>
              <a:rPr lang="ru-RU" sz="2400" dirty="0">
                <a:ea typeface="+mn-lt"/>
                <a:cs typeface="+mn-lt"/>
              </a:rPr>
              <a:t> </a:t>
            </a:r>
            <a:r>
              <a:rPr lang="ru-RU" sz="2400" dirty="0" err="1">
                <a:ea typeface="+mn-lt"/>
                <a:cs typeface="+mn-lt"/>
              </a:rPr>
              <a:t>version</a:t>
            </a:r>
            <a:r>
              <a:rPr lang="ru-RU" sz="2400" dirty="0">
                <a:ea typeface="+mn-lt"/>
                <a:cs typeface="+mn-lt"/>
              </a:rPr>
              <a:t>. </a:t>
            </a:r>
            <a:r>
              <a:rPr lang="ru-RU" sz="2400" dirty="0" err="1">
                <a:ea typeface="+mn-lt"/>
                <a:cs typeface="+mn-lt"/>
              </a:rPr>
              <a:t>Instead</a:t>
            </a:r>
            <a:r>
              <a:rPr lang="ru-RU" sz="2400" dirty="0">
                <a:ea typeface="+mn-lt"/>
                <a:cs typeface="+mn-lt"/>
              </a:rPr>
              <a:t> </a:t>
            </a:r>
            <a:r>
              <a:rPr lang="ru-RU" sz="2400" dirty="0" err="1">
                <a:ea typeface="+mn-lt"/>
                <a:cs typeface="+mn-lt"/>
              </a:rPr>
              <a:t>the</a:t>
            </a:r>
            <a:r>
              <a:rPr lang="ru-RU" sz="2400" dirty="0">
                <a:ea typeface="+mn-lt"/>
                <a:cs typeface="+mn-lt"/>
              </a:rPr>
              <a:t> </a:t>
            </a:r>
            <a:r>
              <a:rPr lang="ru-RU" sz="2400" dirty="0" err="1">
                <a:ea typeface="+mn-lt"/>
                <a:cs typeface="+mn-lt"/>
              </a:rPr>
              <a:t>packages</a:t>
            </a:r>
            <a:r>
              <a:rPr lang="ru-RU" sz="2400" dirty="0">
                <a:ea typeface="+mn-lt"/>
                <a:cs typeface="+mn-lt"/>
              </a:rPr>
              <a:t> </a:t>
            </a:r>
            <a:r>
              <a:rPr lang="ru-RU" sz="2400" dirty="0" err="1">
                <a:ea typeface="+mn-lt"/>
                <a:cs typeface="+mn-lt"/>
              </a:rPr>
              <a:t>may</a:t>
            </a:r>
            <a:r>
              <a:rPr lang="ru-RU" sz="2400" dirty="0">
                <a:ea typeface="+mn-lt"/>
                <a:cs typeface="+mn-lt"/>
              </a:rPr>
              <a:t> </a:t>
            </a:r>
            <a:r>
              <a:rPr lang="ru-RU" sz="2400" dirty="0" err="1">
                <a:ea typeface="+mn-lt"/>
                <a:cs typeface="+mn-lt"/>
              </a:rPr>
              <a:t>be</a:t>
            </a:r>
            <a:r>
              <a:rPr lang="ru-RU" sz="2400" dirty="0">
                <a:ea typeface="+mn-lt"/>
                <a:cs typeface="+mn-lt"/>
              </a:rPr>
              <a:t> </a:t>
            </a:r>
            <a:r>
              <a:rPr lang="ru-RU" sz="2400" dirty="0" err="1">
                <a:ea typeface="+mn-lt"/>
                <a:cs typeface="+mn-lt"/>
              </a:rPr>
              <a:t>updated</a:t>
            </a:r>
            <a:r>
              <a:rPr lang="ru-RU" sz="2400" dirty="0">
                <a:ea typeface="+mn-lt"/>
                <a:cs typeface="+mn-lt"/>
              </a:rPr>
              <a:t> </a:t>
            </a:r>
            <a:r>
              <a:rPr lang="ru-RU" sz="2400" dirty="0" err="1">
                <a:ea typeface="+mn-lt"/>
                <a:cs typeface="+mn-lt"/>
              </a:rPr>
              <a:t>as</a:t>
            </a:r>
            <a:r>
              <a:rPr lang="ru-RU" sz="2400" dirty="0">
                <a:ea typeface="+mn-lt"/>
                <a:cs typeface="+mn-lt"/>
              </a:rPr>
              <a:t> </a:t>
            </a:r>
            <a:r>
              <a:rPr lang="ru-RU" sz="2400" dirty="0" err="1">
                <a:ea typeface="+mn-lt"/>
                <a:cs typeface="+mn-lt"/>
              </a:rPr>
              <a:t>soon</a:t>
            </a:r>
            <a:r>
              <a:rPr lang="ru-RU" sz="2400" dirty="0">
                <a:ea typeface="+mn-lt"/>
                <a:cs typeface="+mn-lt"/>
              </a:rPr>
              <a:t> </a:t>
            </a:r>
            <a:r>
              <a:rPr lang="ru-RU" sz="2400" dirty="0" err="1">
                <a:ea typeface="+mn-lt"/>
                <a:cs typeface="+mn-lt"/>
              </a:rPr>
              <a:t>as</a:t>
            </a:r>
            <a:r>
              <a:rPr lang="ru-RU" sz="2400" dirty="0">
                <a:ea typeface="+mn-lt"/>
                <a:cs typeface="+mn-lt"/>
              </a:rPr>
              <a:t> a </a:t>
            </a:r>
            <a:r>
              <a:rPr lang="ru-RU" sz="2400" dirty="0" err="1">
                <a:ea typeface="+mn-lt"/>
                <a:cs typeface="+mn-lt"/>
              </a:rPr>
              <a:t>new</a:t>
            </a:r>
            <a:r>
              <a:rPr lang="ru-RU" sz="2400" dirty="0">
                <a:ea typeface="+mn-lt"/>
                <a:cs typeface="+mn-lt"/>
              </a:rPr>
              <a:t> </a:t>
            </a:r>
            <a:r>
              <a:rPr lang="ru-RU" sz="2400" dirty="0" err="1">
                <a:ea typeface="+mn-lt"/>
                <a:cs typeface="+mn-lt"/>
              </a:rPr>
              <a:t>version</a:t>
            </a:r>
            <a:r>
              <a:rPr lang="ru-RU" sz="2400" dirty="0">
                <a:ea typeface="+mn-lt"/>
                <a:cs typeface="+mn-lt"/>
              </a:rPr>
              <a:t> </a:t>
            </a:r>
            <a:r>
              <a:rPr lang="ru-RU" sz="2400" dirty="0" err="1">
                <a:ea typeface="+mn-lt"/>
                <a:cs typeface="+mn-lt"/>
              </a:rPr>
              <a:t>of</a:t>
            </a:r>
            <a:r>
              <a:rPr lang="ru-RU" sz="2400" dirty="0">
                <a:ea typeface="+mn-lt"/>
                <a:cs typeface="+mn-lt"/>
              </a:rPr>
              <a:t> a </a:t>
            </a:r>
            <a:r>
              <a:rPr lang="ru-RU" sz="2400" dirty="0" err="1">
                <a:ea typeface="+mn-lt"/>
                <a:cs typeface="+mn-lt"/>
              </a:rPr>
              <a:t>package</a:t>
            </a:r>
            <a:r>
              <a:rPr lang="ru-RU" sz="2400" dirty="0">
                <a:ea typeface="+mn-lt"/>
                <a:cs typeface="+mn-lt"/>
              </a:rPr>
              <a:t> </a:t>
            </a:r>
            <a:r>
              <a:rPr lang="ru-RU" sz="2400" dirty="0" err="1">
                <a:ea typeface="+mn-lt"/>
                <a:cs typeface="+mn-lt"/>
              </a:rPr>
              <a:t>comes</a:t>
            </a:r>
            <a:r>
              <a:rPr lang="ru-RU" sz="2400" dirty="0">
                <a:ea typeface="+mn-lt"/>
                <a:cs typeface="+mn-lt"/>
              </a:rPr>
              <a:t> </a:t>
            </a:r>
            <a:r>
              <a:rPr lang="ru-RU" sz="2400" dirty="0" err="1">
                <a:ea typeface="+mn-lt"/>
                <a:cs typeface="+mn-lt"/>
              </a:rPr>
              <a:t>out</a:t>
            </a:r>
            <a:r>
              <a:rPr lang="ru-RU" sz="2400" dirty="0">
                <a:ea typeface="+mn-lt"/>
                <a:cs typeface="+mn-lt"/>
              </a:rPr>
              <a:t>.</a:t>
            </a:r>
          </a:p>
          <a:p>
            <a:r>
              <a:rPr lang="ru-RU" sz="2400" dirty="0" err="1">
                <a:cs typeface="Calibri" panose="020F0502020204030204"/>
              </a:rPr>
              <a:t>Bleeding</a:t>
            </a:r>
            <a:r>
              <a:rPr lang="ru-RU" sz="2400" dirty="0">
                <a:cs typeface="Calibri" panose="020F0502020204030204"/>
              </a:rPr>
              <a:t> </a:t>
            </a:r>
            <a:r>
              <a:rPr lang="ru-RU" sz="2400" dirty="0" err="1">
                <a:cs typeface="Calibri" panose="020F0502020204030204"/>
              </a:rPr>
              <a:t>edge</a:t>
            </a:r>
            <a:r>
              <a:rPr lang="ru-RU" sz="2400" dirty="0">
                <a:cs typeface="Calibri" panose="020F0502020204030204"/>
              </a:rPr>
              <a:t> </a:t>
            </a:r>
            <a:r>
              <a:rPr lang="ru-RU" sz="2400" dirty="0" err="1">
                <a:cs typeface="Calibri" panose="020F0502020204030204"/>
              </a:rPr>
              <a:t>software</a:t>
            </a:r>
            <a:endParaRPr lang="ru-RU" sz="2400" dirty="0">
              <a:cs typeface="Calibri" panose="020F0502020204030204"/>
            </a:endParaRPr>
          </a:p>
          <a:p>
            <a:r>
              <a:rPr lang="ru-RU" sz="2400" dirty="0" err="1">
                <a:cs typeface="Calibri" panose="020F0502020204030204"/>
              </a:rPr>
              <a:t>Frequent</a:t>
            </a:r>
            <a:r>
              <a:rPr lang="ru-RU" sz="2400" dirty="0">
                <a:cs typeface="Calibri" panose="020F0502020204030204"/>
              </a:rPr>
              <a:t> </a:t>
            </a:r>
            <a:r>
              <a:rPr lang="ru-RU" sz="2400" dirty="0" err="1">
                <a:cs typeface="Calibri" panose="020F0502020204030204"/>
              </a:rPr>
              <a:t>updates</a:t>
            </a:r>
            <a:r>
              <a:rPr lang="ru-RU" sz="2400" dirty="0">
                <a:cs typeface="Calibri" panose="020F0502020204030204"/>
              </a:rPr>
              <a:t> (</a:t>
            </a:r>
            <a:r>
              <a:rPr lang="ru-RU" sz="2400" dirty="0" err="1">
                <a:cs typeface="Calibri" panose="020F0502020204030204"/>
              </a:rPr>
              <a:t>weekly</a:t>
            </a:r>
            <a:r>
              <a:rPr lang="ru-RU" sz="2400" dirty="0">
                <a:cs typeface="Calibri" panose="020F0502020204030204"/>
              </a:rPr>
              <a:t>)</a:t>
            </a:r>
          </a:p>
          <a:p>
            <a:r>
              <a:rPr lang="ru-RU" sz="2400" dirty="0" err="1">
                <a:cs typeface="Calibri" panose="020F0502020204030204"/>
              </a:rPr>
              <a:t>Conflicting</a:t>
            </a:r>
            <a:r>
              <a:rPr lang="ru-RU" sz="2400" dirty="0">
                <a:cs typeface="Calibri" panose="020F0502020204030204"/>
              </a:rPr>
              <a:t> </a:t>
            </a:r>
            <a:r>
              <a:rPr lang="ru-RU" sz="2400" dirty="0" err="1">
                <a:cs typeface="Calibri" panose="020F0502020204030204"/>
              </a:rPr>
              <a:t>packages</a:t>
            </a:r>
            <a:endParaRPr lang="ru-RU" sz="2400" dirty="0">
              <a:cs typeface="Calibri" panose="020F0502020204030204"/>
            </a:endParaRPr>
          </a:p>
        </p:txBody>
      </p:sp>
      <p:pic>
        <p:nvPicPr>
          <p:cNvPr id="5" name="Рисунок 5">
            <a:extLst>
              <a:ext uri="{FF2B5EF4-FFF2-40B4-BE49-F238E27FC236}">
                <a16:creationId xmlns:a16="http://schemas.microsoft.com/office/drawing/2014/main" id="{EB7CB06E-9FF7-FCE4-1426-59A0CC4B46F1}"/>
              </a:ext>
            </a:extLst>
          </p:cNvPr>
          <p:cNvPicPr>
            <a:picLocks noChangeAspect="1"/>
          </p:cNvPicPr>
          <p:nvPr/>
        </p:nvPicPr>
        <p:blipFill rotWithShape="1">
          <a:blip r:embed="rId2"/>
          <a:srcRect l="19688" r="12718"/>
          <a:stretch/>
        </p:blipFill>
        <p:spPr>
          <a:xfrm>
            <a:off x="20" y="10"/>
            <a:ext cx="4635571" cy="6857990"/>
          </a:xfrm>
          <a:prstGeom prst="rect">
            <a:avLst/>
          </a:prstGeom>
          <a:effectLst/>
        </p:spPr>
      </p:pic>
      <p:cxnSp>
        <p:nvCxnSpPr>
          <p:cNvPr id="18"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526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a:extLst>
              <a:ext uri="{FF2B5EF4-FFF2-40B4-BE49-F238E27FC236}">
                <a16:creationId xmlns:a16="http://schemas.microsoft.com/office/drawing/2014/main" id="{4232E7DE-152C-39D1-41E9-25DBE70E7CA9}"/>
              </a:ext>
            </a:extLst>
          </p:cNvPr>
          <p:cNvPicPr>
            <a:picLocks noGrp="1" noChangeAspect="1"/>
          </p:cNvPicPr>
          <p:nvPr>
            <p:ph idx="1"/>
          </p:nvPr>
        </p:nvPicPr>
        <p:blipFill>
          <a:blip r:embed="rId2"/>
          <a:stretch>
            <a:fillRect/>
          </a:stretch>
        </p:blipFill>
        <p:spPr>
          <a:xfrm>
            <a:off x="6755630" y="360473"/>
            <a:ext cx="4341165" cy="6134033"/>
          </a:xfrm>
          <a:prstGeom prst="rect">
            <a:avLst/>
          </a:prstGeom>
        </p:spPr>
      </p:pic>
      <p:sp>
        <p:nvSpPr>
          <p:cNvPr id="11" name="Freeform: Shape 10">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a:extLst>
              <a:ext uri="{FF2B5EF4-FFF2-40B4-BE49-F238E27FC236}">
                <a16:creationId xmlns:a16="http://schemas.microsoft.com/office/drawing/2014/main" id="{9F1665EB-E8BC-380B-AD7E-9031B2A0EF19}"/>
              </a:ext>
            </a:extLst>
          </p:cNvPr>
          <p:cNvSpPr>
            <a:spLocks noGrp="1"/>
          </p:cNvSpPr>
          <p:nvPr>
            <p:ph type="title"/>
          </p:nvPr>
        </p:nvSpPr>
        <p:spPr>
          <a:xfrm>
            <a:off x="246188" y="1900191"/>
            <a:ext cx="4170496" cy="1028331"/>
          </a:xfrm>
        </p:spPr>
        <p:txBody>
          <a:bodyPr vert="horz" lIns="91440" tIns="45720" rIns="91440" bIns="45720" rtlCol="0" anchor="b">
            <a:normAutofit/>
          </a:bodyPr>
          <a:lstStyle/>
          <a:p>
            <a:r>
              <a:rPr lang="en-US" sz="6600" kern="1200" dirty="0">
                <a:latin typeface="+mj-lt"/>
                <a:ea typeface="+mj-ea"/>
                <a:cs typeface="+mj-cs"/>
              </a:rPr>
              <a:t>Why Linux?</a:t>
            </a:r>
            <a:endParaRPr lang="en-US" sz="6600" kern="1200">
              <a:latin typeface="+mj-lt"/>
              <a:cs typeface="Calibri Light"/>
            </a:endParaRPr>
          </a:p>
        </p:txBody>
      </p:sp>
    </p:spTree>
    <p:extLst>
      <p:ext uri="{BB962C8B-B14F-4D97-AF65-F5344CB8AC3E}">
        <p14:creationId xmlns:p14="http://schemas.microsoft.com/office/powerpoint/2010/main" val="394896361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E5215182-A7CB-47A5-1C44-EC6EFE99490B}"/>
              </a:ext>
            </a:extLst>
          </p:cNvPr>
          <p:cNvSpPr>
            <a:spLocks noGrp="1"/>
          </p:cNvSpPr>
          <p:nvPr>
            <p:ph type="title"/>
          </p:nvPr>
        </p:nvSpPr>
        <p:spPr>
          <a:xfrm>
            <a:off x="1122197" y="350566"/>
            <a:ext cx="5318983" cy="923567"/>
          </a:xfrm>
        </p:spPr>
        <p:txBody>
          <a:bodyPr anchor="b">
            <a:normAutofit/>
          </a:bodyPr>
          <a:lstStyle/>
          <a:p>
            <a:pPr algn="ctr"/>
            <a:r>
              <a:rPr lang="ru-RU" sz="5400" dirty="0">
                <a:cs typeface="Calibri Light"/>
              </a:rPr>
              <a:t>My Linux</a:t>
            </a:r>
          </a:p>
        </p:txBody>
      </p:sp>
      <p:sp>
        <p:nvSpPr>
          <p:cNvPr id="3" name="Объект 2">
            <a:extLst>
              <a:ext uri="{FF2B5EF4-FFF2-40B4-BE49-F238E27FC236}">
                <a16:creationId xmlns:a16="http://schemas.microsoft.com/office/drawing/2014/main" id="{189A985B-A173-802B-FA6C-5343C6860D18}"/>
              </a:ext>
            </a:extLst>
          </p:cNvPr>
          <p:cNvSpPr>
            <a:spLocks noGrp="1"/>
          </p:cNvSpPr>
          <p:nvPr>
            <p:ph idx="1"/>
          </p:nvPr>
        </p:nvSpPr>
        <p:spPr>
          <a:xfrm>
            <a:off x="236203" y="1610764"/>
            <a:ext cx="7090032" cy="3535083"/>
          </a:xfrm>
        </p:spPr>
        <p:txBody>
          <a:bodyPr vert="horz" lIns="91440" tIns="45720" rIns="91440" bIns="45720" rtlCol="0" anchor="t">
            <a:noAutofit/>
          </a:bodyPr>
          <a:lstStyle/>
          <a:p>
            <a:r>
              <a:rPr lang="ru-RU" sz="2400" dirty="0">
                <a:cs typeface="Calibri"/>
              </a:rPr>
              <a:t>Distribution: </a:t>
            </a:r>
            <a:r>
              <a:rPr lang="ru-RU" sz="2400" dirty="0" err="1">
                <a:cs typeface="Calibri"/>
              </a:rPr>
              <a:t>Arch</a:t>
            </a:r>
            <a:r>
              <a:rPr lang="ru-RU" sz="2400" dirty="0">
                <a:cs typeface="Calibri"/>
              </a:rPr>
              <a:t> Linux</a:t>
            </a:r>
          </a:p>
          <a:p>
            <a:r>
              <a:rPr lang="ru-RU" sz="2400" dirty="0">
                <a:ea typeface="+mn-lt"/>
                <a:cs typeface="+mn-lt"/>
              </a:rPr>
              <a:t>"[…] a </a:t>
            </a:r>
            <a:r>
              <a:rPr lang="ru-RU" sz="2400" dirty="0" err="1">
                <a:ea typeface="+mn-lt"/>
                <a:cs typeface="+mn-lt"/>
              </a:rPr>
              <a:t>lightweight</a:t>
            </a:r>
            <a:r>
              <a:rPr lang="ru-RU" sz="2400" dirty="0">
                <a:ea typeface="+mn-lt"/>
                <a:cs typeface="+mn-lt"/>
              </a:rPr>
              <a:t> </a:t>
            </a:r>
            <a:r>
              <a:rPr lang="ru-RU" sz="2400" dirty="0" err="1">
                <a:ea typeface="+mn-lt"/>
                <a:cs typeface="+mn-lt"/>
              </a:rPr>
              <a:t>and</a:t>
            </a:r>
            <a:r>
              <a:rPr lang="ru-RU" sz="2400" dirty="0">
                <a:ea typeface="+mn-lt"/>
                <a:cs typeface="+mn-lt"/>
              </a:rPr>
              <a:t> </a:t>
            </a:r>
            <a:r>
              <a:rPr lang="ru-RU" sz="2400" dirty="0" err="1">
                <a:ea typeface="+mn-lt"/>
                <a:cs typeface="+mn-lt"/>
              </a:rPr>
              <a:t>flexible</a:t>
            </a:r>
            <a:r>
              <a:rPr lang="ru-RU" sz="2400" dirty="0">
                <a:ea typeface="+mn-lt"/>
                <a:cs typeface="+mn-lt"/>
              </a:rPr>
              <a:t> Linux® </a:t>
            </a:r>
            <a:r>
              <a:rPr lang="ru-RU" sz="2400" dirty="0" err="1">
                <a:ea typeface="+mn-lt"/>
                <a:cs typeface="+mn-lt"/>
              </a:rPr>
              <a:t>distribution</a:t>
            </a:r>
            <a:r>
              <a:rPr lang="ru-RU" sz="2400" dirty="0">
                <a:ea typeface="+mn-lt"/>
                <a:cs typeface="+mn-lt"/>
              </a:rPr>
              <a:t> </a:t>
            </a:r>
            <a:r>
              <a:rPr lang="ru-RU" sz="2400" dirty="0" err="1">
                <a:ea typeface="+mn-lt"/>
                <a:cs typeface="+mn-lt"/>
              </a:rPr>
              <a:t>that</a:t>
            </a:r>
            <a:r>
              <a:rPr lang="ru-RU" sz="2400" dirty="0">
                <a:ea typeface="+mn-lt"/>
                <a:cs typeface="+mn-lt"/>
              </a:rPr>
              <a:t> </a:t>
            </a:r>
            <a:r>
              <a:rPr lang="ru-RU" sz="2400" dirty="0" err="1">
                <a:ea typeface="+mn-lt"/>
                <a:cs typeface="+mn-lt"/>
              </a:rPr>
              <a:t>tries</a:t>
            </a:r>
            <a:r>
              <a:rPr lang="ru-RU" sz="2400" dirty="0">
                <a:ea typeface="+mn-lt"/>
                <a:cs typeface="+mn-lt"/>
              </a:rPr>
              <a:t> </a:t>
            </a:r>
            <a:r>
              <a:rPr lang="ru-RU" sz="2400" dirty="0" err="1">
                <a:ea typeface="+mn-lt"/>
                <a:cs typeface="+mn-lt"/>
              </a:rPr>
              <a:t>to</a:t>
            </a:r>
            <a:r>
              <a:rPr lang="ru-RU" sz="2400" dirty="0">
                <a:ea typeface="+mn-lt"/>
                <a:cs typeface="+mn-lt"/>
              </a:rPr>
              <a:t> </a:t>
            </a:r>
            <a:r>
              <a:rPr lang="ru-RU" sz="2400" dirty="0" err="1">
                <a:ea typeface="+mn-lt"/>
                <a:cs typeface="+mn-lt"/>
              </a:rPr>
              <a:t>Keep</a:t>
            </a:r>
            <a:r>
              <a:rPr lang="ru-RU" sz="2400" dirty="0">
                <a:ea typeface="+mn-lt"/>
                <a:cs typeface="+mn-lt"/>
              </a:rPr>
              <a:t> It Simple"</a:t>
            </a:r>
          </a:p>
          <a:p>
            <a:r>
              <a:rPr lang="ru-RU" sz="2400" dirty="0">
                <a:cs typeface="Calibri"/>
              </a:rPr>
              <a:t>Advanced </a:t>
            </a:r>
            <a:r>
              <a:rPr lang="ru-RU" sz="2400" dirty="0" err="1">
                <a:cs typeface="Calibri"/>
              </a:rPr>
              <a:t>and</a:t>
            </a:r>
            <a:r>
              <a:rPr lang="ru-RU" sz="2400" dirty="0">
                <a:cs typeface="Calibri"/>
              </a:rPr>
              <a:t> </a:t>
            </a:r>
            <a:r>
              <a:rPr lang="ru-RU" sz="2400" dirty="0" err="1">
                <a:cs typeface="Calibri"/>
              </a:rPr>
              <a:t>minimal</a:t>
            </a:r>
            <a:endParaRPr lang="ru-RU" sz="2400" dirty="0">
              <a:cs typeface="Calibri"/>
            </a:endParaRPr>
          </a:p>
          <a:p>
            <a:r>
              <a:rPr lang="ru-RU" sz="2400" dirty="0">
                <a:cs typeface="Calibri"/>
              </a:rPr>
              <a:t>Rolling </a:t>
            </a:r>
            <a:r>
              <a:rPr lang="ru-RU" sz="2400" dirty="0" err="1">
                <a:cs typeface="Calibri"/>
              </a:rPr>
              <a:t>release</a:t>
            </a:r>
            <a:endParaRPr lang="ru-RU" sz="2400" dirty="0">
              <a:cs typeface="Calibri"/>
            </a:endParaRPr>
          </a:p>
          <a:p>
            <a:r>
              <a:rPr lang="ru-RU" sz="2400" dirty="0" err="1">
                <a:cs typeface="Calibri"/>
              </a:rPr>
              <a:t>Well</a:t>
            </a:r>
            <a:r>
              <a:rPr lang="ru-RU" sz="2400" dirty="0">
                <a:cs typeface="Calibri"/>
              </a:rPr>
              <a:t> </a:t>
            </a:r>
            <a:r>
              <a:rPr lang="ru-RU" sz="2400" dirty="0" err="1">
                <a:cs typeface="Calibri"/>
              </a:rPr>
              <a:t>documented</a:t>
            </a:r>
            <a:r>
              <a:rPr lang="ru-RU" sz="2400" dirty="0">
                <a:cs typeface="Calibri"/>
              </a:rPr>
              <a:t> (</a:t>
            </a:r>
            <a:r>
              <a:rPr lang="ru-RU" sz="2400" dirty="0" err="1">
                <a:cs typeface="Calibri"/>
              </a:rPr>
              <a:t>ArchWiki</a:t>
            </a:r>
            <a:r>
              <a:rPr lang="ru-RU" sz="2400" dirty="0">
                <a:cs typeface="Calibri"/>
              </a:rPr>
              <a:t>)</a:t>
            </a:r>
          </a:p>
          <a:p>
            <a:r>
              <a:rPr lang="ru-RU" sz="2400" dirty="0">
                <a:cs typeface="Calibri"/>
              </a:rPr>
              <a:t>Big </a:t>
            </a:r>
            <a:r>
              <a:rPr lang="ru-RU" sz="2400" dirty="0" err="1">
                <a:cs typeface="Calibri"/>
              </a:rPr>
              <a:t>community</a:t>
            </a:r>
            <a:r>
              <a:rPr lang="ru-RU" sz="2400" dirty="0">
                <a:cs typeface="Calibri"/>
              </a:rPr>
              <a:t> (</a:t>
            </a:r>
            <a:r>
              <a:rPr lang="ru-RU" sz="2400" dirty="0">
                <a:ea typeface="+mn-lt"/>
                <a:cs typeface="+mn-lt"/>
              </a:rPr>
              <a:t>YouTube </a:t>
            </a:r>
            <a:r>
              <a:rPr lang="ru-RU" sz="2400" dirty="0" err="1">
                <a:ea typeface="+mn-lt"/>
                <a:cs typeface="+mn-lt"/>
              </a:rPr>
              <a:t>videos</a:t>
            </a:r>
            <a:r>
              <a:rPr lang="ru-RU" sz="2400" dirty="0">
                <a:ea typeface="+mn-lt"/>
                <a:cs typeface="+mn-lt"/>
              </a:rPr>
              <a:t>, </a:t>
            </a:r>
            <a:r>
              <a:rPr lang="ru-RU" sz="2400" dirty="0" err="1">
                <a:ea typeface="+mn-lt"/>
                <a:cs typeface="+mn-lt"/>
              </a:rPr>
              <a:t>blog</a:t>
            </a:r>
            <a:r>
              <a:rPr lang="ru-RU" sz="2400" dirty="0">
                <a:ea typeface="+mn-lt"/>
                <a:cs typeface="+mn-lt"/>
              </a:rPr>
              <a:t> </a:t>
            </a:r>
            <a:r>
              <a:rPr lang="ru-RU" sz="2400" dirty="0" err="1">
                <a:ea typeface="+mn-lt"/>
                <a:cs typeface="+mn-lt"/>
              </a:rPr>
              <a:t>posts</a:t>
            </a:r>
            <a:r>
              <a:rPr lang="ru-RU" sz="2400" dirty="0">
                <a:ea typeface="+mn-lt"/>
                <a:cs typeface="+mn-lt"/>
              </a:rPr>
              <a:t>, </a:t>
            </a:r>
            <a:r>
              <a:rPr lang="ru-RU" sz="2400" dirty="0" err="1">
                <a:ea typeface="+mn-lt"/>
                <a:cs typeface="+mn-lt"/>
              </a:rPr>
              <a:t>forums</a:t>
            </a:r>
            <a:r>
              <a:rPr lang="ru-RU" sz="2400" dirty="0">
                <a:ea typeface="+mn-lt"/>
                <a:cs typeface="+mn-lt"/>
              </a:rPr>
              <a:t>, </a:t>
            </a:r>
            <a:r>
              <a:rPr lang="ru-RU" sz="2400" dirty="0" err="1">
                <a:ea typeface="+mn-lt"/>
                <a:cs typeface="+mn-lt"/>
              </a:rPr>
              <a:t>etc</a:t>
            </a:r>
            <a:r>
              <a:rPr lang="ru-RU" sz="2400" dirty="0">
                <a:ea typeface="+mn-lt"/>
                <a:cs typeface="+mn-lt"/>
              </a:rPr>
              <a:t>.)</a:t>
            </a:r>
          </a:p>
          <a:p>
            <a:r>
              <a:rPr lang="ru-RU" sz="2400" dirty="0" err="1">
                <a:cs typeface="Calibri"/>
              </a:rPr>
              <a:t>Pacman</a:t>
            </a:r>
            <a:r>
              <a:rPr lang="ru-RU" sz="2400" dirty="0">
                <a:cs typeface="Calibri"/>
              </a:rPr>
              <a:t> </a:t>
            </a:r>
            <a:r>
              <a:rPr lang="ru-RU" sz="2400" dirty="0" err="1">
                <a:cs typeface="Calibri"/>
              </a:rPr>
              <a:t>is</a:t>
            </a:r>
            <a:r>
              <a:rPr lang="ru-RU" sz="2400" dirty="0">
                <a:cs typeface="Calibri"/>
              </a:rPr>
              <a:t> a </a:t>
            </a:r>
            <a:r>
              <a:rPr lang="ru-RU" sz="2400" dirty="0" err="1">
                <a:cs typeface="Calibri"/>
              </a:rPr>
              <a:t>feature-rich</a:t>
            </a:r>
            <a:r>
              <a:rPr lang="ru-RU" sz="2400" dirty="0">
                <a:cs typeface="Calibri"/>
              </a:rPr>
              <a:t> </a:t>
            </a:r>
            <a:r>
              <a:rPr lang="ru-RU" sz="2400" dirty="0" err="1">
                <a:cs typeface="Calibri"/>
              </a:rPr>
              <a:t>package</a:t>
            </a:r>
            <a:r>
              <a:rPr lang="ru-RU" sz="2400" dirty="0">
                <a:cs typeface="Calibri"/>
              </a:rPr>
              <a:t> </a:t>
            </a:r>
            <a:r>
              <a:rPr lang="ru-RU" sz="2400" dirty="0" err="1">
                <a:cs typeface="Calibri"/>
              </a:rPr>
              <a:t>manager</a:t>
            </a:r>
            <a:r>
              <a:rPr lang="ru-RU" sz="2400" dirty="0">
                <a:cs typeface="Calibri"/>
              </a:rPr>
              <a:t> (</a:t>
            </a:r>
            <a:r>
              <a:rPr lang="ru-RU" sz="2400" dirty="0" err="1">
                <a:cs typeface="Calibri"/>
              </a:rPr>
              <a:t>parallel</a:t>
            </a:r>
            <a:r>
              <a:rPr lang="ru-RU" sz="2400" dirty="0">
                <a:cs typeface="Calibri"/>
              </a:rPr>
              <a:t> </a:t>
            </a:r>
            <a:r>
              <a:rPr lang="ru-RU" sz="2400" dirty="0" err="1">
                <a:cs typeface="Calibri"/>
              </a:rPr>
              <a:t>downloads</a:t>
            </a:r>
            <a:r>
              <a:rPr lang="ru-RU" sz="2400" dirty="0">
                <a:cs typeface="Calibri"/>
              </a:rPr>
              <a:t>)</a:t>
            </a:r>
          </a:p>
          <a:p>
            <a:r>
              <a:rPr lang="ru-RU" sz="2400" dirty="0">
                <a:ea typeface="+mn-lt"/>
                <a:cs typeface="+mn-lt"/>
              </a:rPr>
              <a:t>One </a:t>
            </a:r>
            <a:r>
              <a:rPr lang="ru-RU" sz="2400" dirty="0" err="1">
                <a:ea typeface="+mn-lt"/>
                <a:cs typeface="+mn-lt"/>
              </a:rPr>
              <a:t>of</a:t>
            </a:r>
            <a:r>
              <a:rPr lang="ru-RU" sz="2400" dirty="0">
                <a:ea typeface="+mn-lt"/>
                <a:cs typeface="+mn-lt"/>
              </a:rPr>
              <a:t> </a:t>
            </a:r>
            <a:r>
              <a:rPr lang="ru-RU" sz="2400" dirty="0" err="1">
                <a:ea typeface="+mn-lt"/>
                <a:cs typeface="+mn-lt"/>
              </a:rPr>
              <a:t>the</a:t>
            </a:r>
            <a:r>
              <a:rPr lang="ru-RU" sz="2400" dirty="0">
                <a:ea typeface="+mn-lt"/>
                <a:cs typeface="+mn-lt"/>
              </a:rPr>
              <a:t> </a:t>
            </a:r>
            <a:r>
              <a:rPr lang="ru-RU" sz="2400" dirty="0" err="1">
                <a:ea typeface="+mn-lt"/>
                <a:cs typeface="+mn-lt"/>
              </a:rPr>
              <a:t>largest</a:t>
            </a:r>
            <a:r>
              <a:rPr lang="ru-RU" sz="2400" dirty="0">
                <a:ea typeface="+mn-lt"/>
                <a:cs typeface="+mn-lt"/>
              </a:rPr>
              <a:t> </a:t>
            </a:r>
            <a:r>
              <a:rPr lang="ru-RU" sz="2400" dirty="0" err="1">
                <a:ea typeface="+mn-lt"/>
                <a:cs typeface="+mn-lt"/>
              </a:rPr>
              <a:t>community-driven</a:t>
            </a:r>
            <a:r>
              <a:rPr lang="ru-RU" sz="2400" dirty="0">
                <a:ea typeface="+mn-lt"/>
                <a:cs typeface="+mn-lt"/>
              </a:rPr>
              <a:t> </a:t>
            </a:r>
            <a:r>
              <a:rPr lang="ru-RU" sz="2400" dirty="0" err="1">
                <a:ea typeface="+mn-lt"/>
                <a:cs typeface="+mn-lt"/>
              </a:rPr>
              <a:t>repository</a:t>
            </a:r>
            <a:r>
              <a:rPr lang="ru-RU" sz="2400" dirty="0">
                <a:ea typeface="+mn-lt"/>
                <a:cs typeface="+mn-lt"/>
              </a:rPr>
              <a:t> (AUR) </a:t>
            </a:r>
            <a:r>
              <a:rPr lang="ru-RU" sz="2400" dirty="0" err="1">
                <a:ea typeface="+mn-lt"/>
                <a:cs typeface="+mn-lt"/>
              </a:rPr>
              <a:t>with</a:t>
            </a:r>
            <a:r>
              <a:rPr lang="ru-RU" sz="2400" dirty="0">
                <a:ea typeface="+mn-lt"/>
                <a:cs typeface="+mn-lt"/>
              </a:rPr>
              <a:t> 81k+ </a:t>
            </a:r>
            <a:r>
              <a:rPr lang="ru-RU" sz="2400" dirty="0" err="1">
                <a:ea typeface="+mn-lt"/>
                <a:cs typeface="+mn-lt"/>
              </a:rPr>
              <a:t>packages</a:t>
            </a:r>
            <a:endParaRPr lang="ru-RU" sz="2400" dirty="0">
              <a:cs typeface="Calibri"/>
            </a:endParaRPr>
          </a:p>
          <a:p>
            <a:endParaRPr lang="ru-RU" sz="1600">
              <a:cs typeface="Calibri"/>
            </a:endParaRPr>
          </a:p>
        </p:txBody>
      </p:sp>
      <p:sp>
        <p:nvSpPr>
          <p:cNvPr id="11" name="Rectangle 1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Рисунок 4" descr="Изображение выглядит как силуэт&#10;&#10;Автоматически созданное описание">
            <a:extLst>
              <a:ext uri="{FF2B5EF4-FFF2-40B4-BE49-F238E27FC236}">
                <a16:creationId xmlns:a16="http://schemas.microsoft.com/office/drawing/2014/main" id="{4B37F25F-F77B-F1AA-3F8E-24E67EB99138}"/>
              </a:ext>
            </a:extLst>
          </p:cNvPr>
          <p:cNvPicPr>
            <a:picLocks noChangeAspect="1"/>
          </p:cNvPicPr>
          <p:nvPr/>
        </p:nvPicPr>
        <p:blipFill>
          <a:blip r:embed="rId2"/>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3291342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a:extLst>
              <a:ext uri="{FF2B5EF4-FFF2-40B4-BE49-F238E27FC236}">
                <a16:creationId xmlns:a16="http://schemas.microsoft.com/office/drawing/2014/main" id="{E189F81D-77CE-6822-1713-74BD4AF17854}"/>
              </a:ext>
            </a:extLst>
          </p:cNvPr>
          <p:cNvSpPr>
            <a:spLocks noGrp="1"/>
          </p:cNvSpPr>
          <p:nvPr>
            <p:ph type="title"/>
          </p:nvPr>
        </p:nvSpPr>
        <p:spPr>
          <a:xfrm>
            <a:off x="1046746" y="641850"/>
            <a:ext cx="3611880" cy="1535865"/>
          </a:xfrm>
        </p:spPr>
        <p:txBody>
          <a:bodyPr>
            <a:normAutofit/>
          </a:bodyPr>
          <a:lstStyle/>
          <a:p>
            <a:r>
              <a:rPr lang="ru-RU" sz="4800" dirty="0">
                <a:cs typeface="Calibri Light"/>
              </a:rPr>
              <a:t>Security</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Объект 2">
            <a:extLst>
              <a:ext uri="{FF2B5EF4-FFF2-40B4-BE49-F238E27FC236}">
                <a16:creationId xmlns:a16="http://schemas.microsoft.com/office/drawing/2014/main" id="{65458FB8-0FB6-04CB-B1F0-12E242B9B766}"/>
              </a:ext>
            </a:extLst>
          </p:cNvPr>
          <p:cNvSpPr>
            <a:spLocks noGrp="1"/>
          </p:cNvSpPr>
          <p:nvPr>
            <p:ph idx="1"/>
          </p:nvPr>
        </p:nvSpPr>
        <p:spPr>
          <a:xfrm>
            <a:off x="5300640" y="641850"/>
            <a:ext cx="6053160" cy="1535865"/>
          </a:xfrm>
        </p:spPr>
        <p:txBody>
          <a:bodyPr vert="horz" lIns="91440" tIns="45720" rIns="91440" bIns="45720" rtlCol="0" anchor="ctr">
            <a:normAutofit/>
          </a:bodyPr>
          <a:lstStyle/>
          <a:p>
            <a:r>
              <a:rPr lang="ru-RU" sz="2400" dirty="0" err="1">
                <a:cs typeface="Calibri"/>
              </a:rPr>
              <a:t>Vanilla</a:t>
            </a:r>
            <a:r>
              <a:rPr lang="ru-RU" sz="2400" dirty="0">
                <a:cs typeface="Calibri"/>
              </a:rPr>
              <a:t> Linux </a:t>
            </a:r>
            <a:r>
              <a:rPr lang="ru-RU" sz="2400" dirty="0" err="1">
                <a:cs typeface="Calibri"/>
              </a:rPr>
              <a:t>kernel</a:t>
            </a:r>
            <a:endParaRPr lang="ru-RU" sz="2400" dirty="0">
              <a:cs typeface="Calibri"/>
            </a:endParaRPr>
          </a:p>
          <a:p>
            <a:r>
              <a:rPr lang="ru-RU" sz="2400" dirty="0">
                <a:cs typeface="Calibri"/>
              </a:rPr>
              <a:t>LVM </a:t>
            </a:r>
            <a:r>
              <a:rPr lang="ru-RU" sz="2400" dirty="0" err="1">
                <a:cs typeface="Calibri"/>
              </a:rPr>
              <a:t>on</a:t>
            </a:r>
            <a:r>
              <a:rPr lang="ru-RU" sz="2400" dirty="0">
                <a:cs typeface="Calibri"/>
              </a:rPr>
              <a:t> LUKS </a:t>
            </a:r>
            <a:r>
              <a:rPr lang="ru-RU" sz="2400" dirty="0" err="1">
                <a:cs typeface="Calibri"/>
              </a:rPr>
              <a:t>full</a:t>
            </a:r>
            <a:r>
              <a:rPr lang="ru-RU" sz="2400" dirty="0">
                <a:cs typeface="Calibri"/>
              </a:rPr>
              <a:t> </a:t>
            </a:r>
            <a:r>
              <a:rPr lang="ru-RU" sz="2400" dirty="0" err="1">
                <a:cs typeface="Calibri"/>
              </a:rPr>
              <a:t>system</a:t>
            </a:r>
            <a:r>
              <a:rPr lang="ru-RU" sz="2400" dirty="0">
                <a:cs typeface="Calibri"/>
              </a:rPr>
              <a:t> </a:t>
            </a:r>
            <a:r>
              <a:rPr lang="ru-RU" sz="2400" dirty="0" err="1">
                <a:cs typeface="Calibri"/>
              </a:rPr>
              <a:t>encryption</a:t>
            </a:r>
            <a:endParaRPr lang="ru-RU" sz="2400" dirty="0">
              <a:cs typeface="Calibri"/>
            </a:endParaRPr>
          </a:p>
          <a:p>
            <a:r>
              <a:rPr lang="ru-RU" sz="2400" dirty="0" err="1">
                <a:cs typeface="Calibri"/>
              </a:rPr>
              <a:t>Normal</a:t>
            </a:r>
            <a:r>
              <a:rPr lang="ru-RU" sz="2400" dirty="0">
                <a:cs typeface="Calibri"/>
              </a:rPr>
              <a:t> </a:t>
            </a:r>
            <a:r>
              <a:rPr lang="ru-RU" sz="2400" dirty="0" err="1">
                <a:cs typeface="Calibri"/>
              </a:rPr>
              <a:t>and</a:t>
            </a:r>
            <a:r>
              <a:rPr lang="ru-RU" sz="2400" dirty="0">
                <a:cs typeface="Calibri"/>
              </a:rPr>
              <a:t> </a:t>
            </a:r>
            <a:r>
              <a:rPr lang="ru-RU" sz="2400" dirty="0" err="1">
                <a:cs typeface="Calibri"/>
              </a:rPr>
              <a:t>Root</a:t>
            </a:r>
            <a:r>
              <a:rPr lang="ru-RU" sz="2400" dirty="0">
                <a:cs typeface="Calibri"/>
              </a:rPr>
              <a:t> </a:t>
            </a:r>
            <a:r>
              <a:rPr lang="ru-RU" sz="2400" dirty="0" err="1">
                <a:cs typeface="Calibri"/>
              </a:rPr>
              <a:t>users</a:t>
            </a:r>
            <a:endParaRPr lang="ru-RU" sz="2400" dirty="0">
              <a:cs typeface="Calibri"/>
            </a:endParaRPr>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55710B94-8851-CC3F-5B18-6AD4C041A636}"/>
              </a:ext>
            </a:extLst>
          </p:cNvPr>
          <p:cNvPicPr>
            <a:picLocks noChangeAspect="1"/>
          </p:cNvPicPr>
          <p:nvPr/>
        </p:nvPicPr>
        <p:blipFill rotWithShape="1">
          <a:blip r:embed="rId2"/>
          <a:srcRect l="662" r="1" b="1"/>
          <a:stretch/>
        </p:blipFill>
        <p:spPr>
          <a:xfrm>
            <a:off x="554416" y="2731167"/>
            <a:ext cx="11167447" cy="3484983"/>
          </a:xfrm>
          <a:prstGeom prst="rect">
            <a:avLst/>
          </a:prstGeom>
        </p:spPr>
      </p:pic>
    </p:spTree>
    <p:extLst>
      <p:ext uri="{BB962C8B-B14F-4D97-AF65-F5344CB8AC3E}">
        <p14:creationId xmlns:p14="http://schemas.microsoft.com/office/powerpoint/2010/main" val="572498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3">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2E1C63E5-5418-ABEA-AFDD-8FE78A166E01}"/>
              </a:ext>
            </a:extLst>
          </p:cNvPr>
          <p:cNvSpPr>
            <a:spLocks noGrp="1"/>
          </p:cNvSpPr>
          <p:nvPr>
            <p:ph type="title"/>
          </p:nvPr>
        </p:nvSpPr>
        <p:spPr>
          <a:xfrm>
            <a:off x="106437" y="4839266"/>
            <a:ext cx="4254308" cy="1402655"/>
          </a:xfrm>
        </p:spPr>
        <p:txBody>
          <a:bodyPr>
            <a:normAutofit/>
          </a:bodyPr>
          <a:lstStyle/>
          <a:p>
            <a:r>
              <a:rPr lang="ru-RU" sz="3200" dirty="0" err="1">
                <a:cs typeface="Calibri Light"/>
              </a:rPr>
              <a:t>Graphical</a:t>
            </a:r>
            <a:r>
              <a:rPr lang="ru-RU" sz="3200" dirty="0">
                <a:cs typeface="Calibri Light"/>
              </a:rPr>
              <a:t> Environment</a:t>
            </a:r>
          </a:p>
        </p:txBody>
      </p:sp>
      <p:pic>
        <p:nvPicPr>
          <p:cNvPr id="8" name="Рисунок 8">
            <a:extLst>
              <a:ext uri="{FF2B5EF4-FFF2-40B4-BE49-F238E27FC236}">
                <a16:creationId xmlns:a16="http://schemas.microsoft.com/office/drawing/2014/main" id="{5FFD0E9D-9DD7-DAF2-1ACE-D47BA07EB578}"/>
              </a:ext>
            </a:extLst>
          </p:cNvPr>
          <p:cNvPicPr>
            <a:picLocks noChangeAspect="1"/>
          </p:cNvPicPr>
          <p:nvPr/>
        </p:nvPicPr>
        <p:blipFill rotWithShape="1">
          <a:blip r:embed="rId2"/>
          <a:srcRect t="14218" b="19314"/>
          <a:stretch/>
        </p:blipFill>
        <p:spPr>
          <a:xfrm>
            <a:off x="20" y="10"/>
            <a:ext cx="12182515"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56"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Объект 5">
            <a:extLst>
              <a:ext uri="{FF2B5EF4-FFF2-40B4-BE49-F238E27FC236}">
                <a16:creationId xmlns:a16="http://schemas.microsoft.com/office/drawing/2014/main" id="{DE262D7D-6342-ECB6-7B94-730B1CB469CE}"/>
              </a:ext>
            </a:extLst>
          </p:cNvPr>
          <p:cNvSpPr>
            <a:spLocks noGrp="1"/>
          </p:cNvSpPr>
          <p:nvPr>
            <p:ph idx="1"/>
          </p:nvPr>
        </p:nvSpPr>
        <p:spPr>
          <a:xfrm>
            <a:off x="4654294" y="4777739"/>
            <a:ext cx="6897626" cy="1399223"/>
          </a:xfrm>
        </p:spPr>
        <p:txBody>
          <a:bodyPr vert="horz" lIns="91440" tIns="45720" rIns="91440" bIns="45720" rtlCol="0" anchor="ctr">
            <a:noAutofit/>
          </a:bodyPr>
          <a:lstStyle/>
          <a:p>
            <a:r>
              <a:rPr lang="ru-RU" dirty="0">
                <a:cs typeface="Calibri"/>
              </a:rPr>
              <a:t>Display </a:t>
            </a:r>
            <a:r>
              <a:rPr lang="ru-RU" dirty="0" err="1">
                <a:cs typeface="Calibri"/>
              </a:rPr>
              <a:t>server</a:t>
            </a:r>
            <a:r>
              <a:rPr lang="ru-RU" dirty="0">
                <a:cs typeface="Calibri"/>
              </a:rPr>
              <a:t>: </a:t>
            </a:r>
            <a:r>
              <a:rPr lang="ru-RU" dirty="0" err="1">
                <a:cs typeface="Calibri"/>
              </a:rPr>
              <a:t>Xorg</a:t>
            </a:r>
            <a:endParaRPr lang="ru-RU" dirty="0">
              <a:cs typeface="Calibri"/>
            </a:endParaRPr>
          </a:p>
          <a:p>
            <a:r>
              <a:rPr lang="ru-RU" dirty="0" err="1">
                <a:cs typeface="Calibri"/>
              </a:rPr>
              <a:t>Compositor</a:t>
            </a:r>
            <a:r>
              <a:rPr lang="ru-RU" dirty="0">
                <a:cs typeface="Calibri"/>
              </a:rPr>
              <a:t>: </a:t>
            </a:r>
            <a:r>
              <a:rPr lang="ru-RU" dirty="0" err="1">
                <a:cs typeface="Calibri"/>
              </a:rPr>
              <a:t>Picom</a:t>
            </a:r>
            <a:endParaRPr lang="ru-RU" dirty="0">
              <a:cs typeface="Calibri"/>
            </a:endParaRPr>
          </a:p>
          <a:p>
            <a:r>
              <a:rPr lang="ru-RU" dirty="0" err="1">
                <a:cs typeface="Calibri"/>
              </a:rPr>
              <a:t>Window</a:t>
            </a:r>
            <a:r>
              <a:rPr lang="ru-RU" dirty="0">
                <a:cs typeface="Calibri"/>
              </a:rPr>
              <a:t> </a:t>
            </a:r>
            <a:r>
              <a:rPr lang="ru-RU" dirty="0" err="1">
                <a:cs typeface="Calibri"/>
              </a:rPr>
              <a:t>manager</a:t>
            </a:r>
            <a:r>
              <a:rPr lang="ru-RU" dirty="0">
                <a:cs typeface="Calibri"/>
              </a:rPr>
              <a:t>: DWM </a:t>
            </a:r>
            <a:r>
              <a:rPr lang="ru-RU" dirty="0" err="1">
                <a:cs typeface="Calibri"/>
              </a:rPr>
              <a:t>Flexipatch</a:t>
            </a:r>
            <a:endParaRPr lang="ru-RU" dirty="0">
              <a:cs typeface="Calibri"/>
            </a:endParaRPr>
          </a:p>
        </p:txBody>
      </p:sp>
    </p:spTree>
    <p:extLst>
      <p:ext uri="{BB962C8B-B14F-4D97-AF65-F5344CB8AC3E}">
        <p14:creationId xmlns:p14="http://schemas.microsoft.com/office/powerpoint/2010/main" val="3120190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a:extLst>
              <a:ext uri="{FF2B5EF4-FFF2-40B4-BE49-F238E27FC236}">
                <a16:creationId xmlns:a16="http://schemas.microsoft.com/office/drawing/2014/main" id="{1FC93D5C-3879-E17D-289B-875D9598AB95}"/>
              </a:ext>
            </a:extLst>
          </p:cNvPr>
          <p:cNvPicPr>
            <a:picLocks noGrp="1" noChangeAspect="1"/>
          </p:cNvPicPr>
          <p:nvPr>
            <p:ph idx="1"/>
          </p:nvPr>
        </p:nvPicPr>
        <p:blipFill>
          <a:blip r:embed="rId2"/>
          <a:stretch>
            <a:fillRect/>
          </a:stretch>
        </p:blipFill>
        <p:spPr>
          <a:xfrm>
            <a:off x="5775639" y="-210"/>
            <a:ext cx="5328338" cy="6856092"/>
          </a:xfrm>
          <a:prstGeom prst="rect">
            <a:avLst/>
          </a:prstGeom>
        </p:spPr>
      </p:pic>
      <p:sp>
        <p:nvSpPr>
          <p:cNvPr id="5" name="TextBox 4">
            <a:extLst>
              <a:ext uri="{FF2B5EF4-FFF2-40B4-BE49-F238E27FC236}">
                <a16:creationId xmlns:a16="http://schemas.microsoft.com/office/drawing/2014/main" id="{9A7199B4-5C99-8B42-8911-C2BD28D5E607}"/>
              </a:ext>
            </a:extLst>
          </p:cNvPr>
          <p:cNvSpPr txBox="1"/>
          <p:nvPr/>
        </p:nvSpPr>
        <p:spPr>
          <a:xfrm>
            <a:off x="1334683" y="2887080"/>
            <a:ext cx="18553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sz="4000" dirty="0" err="1">
                <a:solidFill>
                  <a:schemeClr val="bg1"/>
                </a:solidFill>
                <a:cs typeface="Calibri"/>
              </a:rPr>
              <a:t>Hotkeys</a:t>
            </a:r>
            <a:endParaRPr lang="ru-RU" sz="4000" dirty="0">
              <a:solidFill>
                <a:schemeClr val="bg1"/>
              </a:solidFill>
              <a:cs typeface="Calibri"/>
            </a:endParaRPr>
          </a:p>
        </p:txBody>
      </p:sp>
    </p:spTree>
    <p:extLst>
      <p:ext uri="{BB962C8B-B14F-4D97-AF65-F5344CB8AC3E}">
        <p14:creationId xmlns:p14="http://schemas.microsoft.com/office/powerpoint/2010/main" val="811134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Рисунок 4">
            <a:extLst>
              <a:ext uri="{FF2B5EF4-FFF2-40B4-BE49-F238E27FC236}">
                <a16:creationId xmlns:a16="http://schemas.microsoft.com/office/drawing/2014/main" id="{D133B254-9115-BFB0-5679-276A2A02D7A5}"/>
              </a:ext>
            </a:extLst>
          </p:cNvPr>
          <p:cNvPicPr>
            <a:picLocks noGrp="1" noChangeAspect="1"/>
          </p:cNvPicPr>
          <p:nvPr>
            <p:ph idx="1"/>
          </p:nvPr>
        </p:nvPicPr>
        <p:blipFill rotWithShape="1">
          <a:blip r:embed="rId2"/>
          <a:srcRect t="10017"/>
          <a:stretch/>
        </p:blipFill>
        <p:spPr>
          <a:xfrm>
            <a:off x="20" y="1282"/>
            <a:ext cx="12191980" cy="6856718"/>
          </a:xfrm>
          <a:prstGeom prst="rect">
            <a:avLst/>
          </a:prstGeom>
        </p:spPr>
      </p:pic>
    </p:spTree>
    <p:extLst>
      <p:ext uri="{BB962C8B-B14F-4D97-AF65-F5344CB8AC3E}">
        <p14:creationId xmlns:p14="http://schemas.microsoft.com/office/powerpoint/2010/main" val="454350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9" name="Рисунок 9" descr="Изображение выглядит как текст, синтезатор, город&#10;&#10;Автоматически созданное описание">
            <a:extLst>
              <a:ext uri="{FF2B5EF4-FFF2-40B4-BE49-F238E27FC236}">
                <a16:creationId xmlns:a16="http://schemas.microsoft.com/office/drawing/2014/main" id="{E8C6B771-60BC-3851-76D3-2E80AF1BD796}"/>
              </a:ext>
            </a:extLst>
          </p:cNvPr>
          <p:cNvPicPr>
            <a:picLocks noChangeAspect="1"/>
          </p:cNvPicPr>
          <p:nvPr/>
        </p:nvPicPr>
        <p:blipFill rotWithShape="1">
          <a:blip r:embed="rId2"/>
          <a:srcRect t="8382" r="-1" b="1595"/>
          <a:stretch/>
        </p:blipFill>
        <p:spPr>
          <a:xfrm>
            <a:off x="20" y="10"/>
            <a:ext cx="12188932" cy="6857990"/>
          </a:xfrm>
          <a:prstGeom prst="rect">
            <a:avLst/>
          </a:prstGeom>
        </p:spPr>
      </p:pic>
      <p:sp>
        <p:nvSpPr>
          <p:cNvPr id="14" name="Freeform: Shape 13">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Заголовок 5">
            <a:extLst>
              <a:ext uri="{FF2B5EF4-FFF2-40B4-BE49-F238E27FC236}">
                <a16:creationId xmlns:a16="http://schemas.microsoft.com/office/drawing/2014/main" id="{C045BD7A-897F-EF1A-1362-EBB0BB6226D4}"/>
              </a:ext>
            </a:extLst>
          </p:cNvPr>
          <p:cNvSpPr>
            <a:spLocks noGrp="1"/>
          </p:cNvSpPr>
          <p:nvPr>
            <p:ph type="title"/>
          </p:nvPr>
        </p:nvSpPr>
        <p:spPr>
          <a:xfrm>
            <a:off x="1223876" y="4166817"/>
            <a:ext cx="9265771" cy="622836"/>
          </a:xfrm>
        </p:spPr>
        <p:txBody>
          <a:bodyPr>
            <a:noAutofit/>
          </a:bodyPr>
          <a:lstStyle/>
          <a:p>
            <a:r>
              <a:rPr lang="ru-RU" sz="4000" dirty="0" err="1">
                <a:cs typeface="Calibri Light"/>
              </a:rPr>
              <a:t>Demonstration</a:t>
            </a:r>
            <a:endParaRPr lang="ru-RU" sz="4800">
              <a:cs typeface="Calibri Light"/>
            </a:endParaRPr>
          </a:p>
        </p:txBody>
      </p:sp>
      <p:sp>
        <p:nvSpPr>
          <p:cNvPr id="3" name="Объект 2">
            <a:extLst>
              <a:ext uri="{FF2B5EF4-FFF2-40B4-BE49-F238E27FC236}">
                <a16:creationId xmlns:a16="http://schemas.microsoft.com/office/drawing/2014/main" id="{BFCF4942-E2F3-6B76-A1EA-D1AB03D8700A}"/>
              </a:ext>
            </a:extLst>
          </p:cNvPr>
          <p:cNvSpPr>
            <a:spLocks noGrp="1"/>
          </p:cNvSpPr>
          <p:nvPr>
            <p:ph idx="1"/>
          </p:nvPr>
        </p:nvSpPr>
        <p:spPr>
          <a:xfrm>
            <a:off x="618063" y="4856921"/>
            <a:ext cx="9565028" cy="1249240"/>
          </a:xfrm>
        </p:spPr>
        <p:txBody>
          <a:bodyPr vert="horz" lIns="91440" tIns="45720" rIns="91440" bIns="45720" rtlCol="0" anchor="t">
            <a:normAutofit/>
          </a:bodyPr>
          <a:lstStyle/>
          <a:p>
            <a:pPr marL="457200" indent="-457200"/>
            <a:r>
              <a:rPr lang="ru-RU" dirty="0">
                <a:cs typeface="Calibri"/>
                <a:hlinkClick r:id="rId3"/>
              </a:rPr>
              <a:t>DWM window operations</a:t>
            </a:r>
            <a:endParaRPr lang="ru-RU">
              <a:cs typeface="Calibri"/>
            </a:endParaRPr>
          </a:p>
          <a:p>
            <a:pPr marL="457200" indent="-457200"/>
            <a:r>
              <a:rPr lang="ru-RU" dirty="0">
                <a:cs typeface="Calibri"/>
                <a:hlinkClick r:id="rId4"/>
              </a:rPr>
              <a:t>DWM 6 window layouts</a:t>
            </a:r>
            <a:endParaRPr lang="ru-RU" sz="2000" dirty="0">
              <a:cs typeface="Calibri"/>
            </a:endParaRPr>
          </a:p>
          <a:p>
            <a:pPr marL="0" indent="0">
              <a:buNone/>
            </a:pPr>
            <a:endParaRPr lang="ru-RU" sz="1800">
              <a:cs typeface="Calibri"/>
            </a:endParaRPr>
          </a:p>
          <a:p>
            <a:endParaRPr lang="ru-RU" sz="1800">
              <a:cs typeface="Calibri"/>
            </a:endParaRPr>
          </a:p>
        </p:txBody>
      </p:sp>
      <p:sp>
        <p:nvSpPr>
          <p:cNvPr id="4" name="TextBox 3">
            <a:extLst>
              <a:ext uri="{FF2B5EF4-FFF2-40B4-BE49-F238E27FC236}">
                <a16:creationId xmlns:a16="http://schemas.microsoft.com/office/drawing/2014/main" id="{C4AB9CBD-359F-3D5A-01B1-3EED33DFCEAF}"/>
              </a:ext>
            </a:extLst>
          </p:cNvPr>
          <p:cNvSpPr txBox="1"/>
          <p:nvPr/>
        </p:nvSpPr>
        <p:spPr>
          <a:xfrm>
            <a:off x="15105887" y="304800"/>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ru-RU"/>
          </a:p>
        </p:txBody>
      </p:sp>
    </p:spTree>
    <p:extLst>
      <p:ext uri="{BB962C8B-B14F-4D97-AF65-F5344CB8AC3E}">
        <p14:creationId xmlns:p14="http://schemas.microsoft.com/office/powerpoint/2010/main" val="3994454239"/>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D5C24A76-423D-8C98-9590-4F57C78D3DDF}"/>
              </a:ext>
            </a:extLst>
          </p:cNvPr>
          <p:cNvPicPr>
            <a:picLocks noChangeAspect="1"/>
          </p:cNvPicPr>
          <p:nvPr/>
        </p:nvPicPr>
        <p:blipFill rotWithShape="1">
          <a:blip r:embed="rId2"/>
          <a:srcRect r="12132"/>
          <a:stretch/>
        </p:blipFill>
        <p:spPr>
          <a:xfrm>
            <a:off x="603671" y="-1"/>
            <a:ext cx="11588329" cy="6857999"/>
          </a:xfrm>
          <a:prstGeom prst="rect">
            <a:avLst/>
          </a:prstGeom>
        </p:spPr>
      </p:pic>
      <p:sp>
        <p:nvSpPr>
          <p:cNvPr id="44" name="Rectangle 43">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FF50C1D3-7AF7-1118-24C0-AC3C5BB49AF4}"/>
              </a:ext>
            </a:extLst>
          </p:cNvPr>
          <p:cNvSpPr>
            <a:spLocks noGrp="1"/>
          </p:cNvSpPr>
          <p:nvPr>
            <p:ph type="title"/>
          </p:nvPr>
        </p:nvSpPr>
        <p:spPr>
          <a:xfrm>
            <a:off x="873209" y="702873"/>
            <a:ext cx="4404772" cy="2147520"/>
          </a:xfrm>
        </p:spPr>
        <p:txBody>
          <a:bodyPr>
            <a:normAutofit/>
          </a:bodyPr>
          <a:lstStyle/>
          <a:p>
            <a:r>
              <a:rPr lang="ru-RU" sz="5400" dirty="0">
                <a:solidFill>
                  <a:schemeClr val="bg1"/>
                </a:solidFill>
                <a:cs typeface="Calibri Light"/>
              </a:rPr>
              <a:t>Command Line</a:t>
            </a:r>
          </a:p>
        </p:txBody>
      </p:sp>
      <p:sp>
        <p:nvSpPr>
          <p:cNvPr id="46" name="Rectangle 4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49"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6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Объект 2">
            <a:extLst>
              <a:ext uri="{FF2B5EF4-FFF2-40B4-BE49-F238E27FC236}">
                <a16:creationId xmlns:a16="http://schemas.microsoft.com/office/drawing/2014/main" id="{2629B96B-50D0-8CD9-2F16-FA783B4F40B4}"/>
              </a:ext>
            </a:extLst>
          </p:cNvPr>
          <p:cNvSpPr>
            <a:spLocks noGrp="1"/>
          </p:cNvSpPr>
          <p:nvPr>
            <p:ph idx="1"/>
          </p:nvPr>
        </p:nvSpPr>
        <p:spPr>
          <a:xfrm>
            <a:off x="1138251" y="3559830"/>
            <a:ext cx="3874685" cy="3186359"/>
          </a:xfrm>
        </p:spPr>
        <p:txBody>
          <a:bodyPr vert="horz" lIns="91440" tIns="45720" rIns="91440" bIns="45720" rtlCol="0" anchor="ctr">
            <a:normAutofit/>
          </a:bodyPr>
          <a:lstStyle/>
          <a:p>
            <a:r>
              <a:rPr lang="ru-RU" sz="3200" dirty="0">
                <a:solidFill>
                  <a:schemeClr val="bg1"/>
                </a:solidFill>
                <a:cs typeface="Calibri"/>
              </a:rPr>
              <a:t>Terminal: </a:t>
            </a:r>
            <a:r>
              <a:rPr lang="ru-RU" sz="3200" dirty="0" err="1">
                <a:solidFill>
                  <a:schemeClr val="bg1"/>
                </a:solidFill>
                <a:cs typeface="Calibri"/>
              </a:rPr>
              <a:t>Alacritty</a:t>
            </a:r>
            <a:endParaRPr lang="ru-RU" sz="3200" dirty="0">
              <a:solidFill>
                <a:schemeClr val="bg1"/>
              </a:solidFill>
              <a:cs typeface="Calibri"/>
            </a:endParaRPr>
          </a:p>
          <a:p>
            <a:r>
              <a:rPr lang="ru-RU" sz="3200" dirty="0">
                <a:solidFill>
                  <a:schemeClr val="bg1"/>
                </a:solidFill>
                <a:cs typeface="Calibri"/>
              </a:rPr>
              <a:t>Shell: ZSH</a:t>
            </a:r>
            <a:endParaRPr lang="ru-RU" sz="3200">
              <a:solidFill>
                <a:schemeClr val="bg1"/>
              </a:solidFill>
              <a:cs typeface="Calibri"/>
            </a:endParaRPr>
          </a:p>
          <a:p>
            <a:r>
              <a:rPr lang="ru-RU" sz="3200" dirty="0">
                <a:solidFill>
                  <a:schemeClr val="bg1"/>
                </a:solidFill>
                <a:cs typeface="Calibri"/>
              </a:rPr>
              <a:t>Text </a:t>
            </a:r>
            <a:r>
              <a:rPr lang="ru-RU" sz="3200" dirty="0" err="1">
                <a:solidFill>
                  <a:schemeClr val="bg1"/>
                </a:solidFill>
                <a:cs typeface="Calibri"/>
              </a:rPr>
              <a:t>editor</a:t>
            </a:r>
            <a:r>
              <a:rPr lang="ru-RU" sz="3200" dirty="0">
                <a:solidFill>
                  <a:schemeClr val="bg1"/>
                </a:solidFill>
                <a:cs typeface="Calibri"/>
              </a:rPr>
              <a:t>: </a:t>
            </a:r>
            <a:r>
              <a:rPr lang="ru-RU" sz="3200" dirty="0" err="1">
                <a:solidFill>
                  <a:schemeClr val="bg1"/>
                </a:solidFill>
                <a:cs typeface="Calibri"/>
              </a:rPr>
              <a:t>Neovim</a:t>
            </a:r>
            <a:endParaRPr lang="ru-RU" sz="3200">
              <a:solidFill>
                <a:schemeClr val="bg1"/>
              </a:solidFill>
              <a:cs typeface="Calibri"/>
            </a:endParaRPr>
          </a:p>
        </p:txBody>
      </p:sp>
    </p:spTree>
    <p:extLst>
      <p:ext uri="{BB962C8B-B14F-4D97-AF65-F5344CB8AC3E}">
        <p14:creationId xmlns:p14="http://schemas.microsoft.com/office/powerpoint/2010/main" val="2839354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61D1AB4-CF3D-D98A-243E-8199FD1D4D7E}"/>
              </a:ext>
            </a:extLst>
          </p:cNvPr>
          <p:cNvSpPr>
            <a:spLocks noGrp="1"/>
          </p:cNvSpPr>
          <p:nvPr>
            <p:ph type="title"/>
          </p:nvPr>
        </p:nvSpPr>
        <p:spPr/>
        <p:txBody>
          <a:bodyPr/>
          <a:lstStyle/>
          <a:p>
            <a:endParaRPr lang="ru-RU"/>
          </a:p>
        </p:txBody>
      </p:sp>
      <p:pic>
        <p:nvPicPr>
          <p:cNvPr id="7" name="Рисунок 7" descr="Изображение выглядит как текст&#10;&#10;Автоматически созданное описание">
            <a:extLst>
              <a:ext uri="{FF2B5EF4-FFF2-40B4-BE49-F238E27FC236}">
                <a16:creationId xmlns:a16="http://schemas.microsoft.com/office/drawing/2014/main" id="{093E0BC8-B21B-894F-1458-F2B3D1F6FD4A}"/>
              </a:ext>
            </a:extLst>
          </p:cNvPr>
          <p:cNvPicPr>
            <a:picLocks noGrp="1" noChangeAspect="1"/>
          </p:cNvPicPr>
          <p:nvPr>
            <p:ph idx="1"/>
          </p:nvPr>
        </p:nvPicPr>
        <p:blipFill>
          <a:blip r:embed="rId2"/>
          <a:stretch>
            <a:fillRect/>
          </a:stretch>
        </p:blipFill>
        <p:spPr>
          <a:xfrm>
            <a:off x="2358" y="-1281"/>
            <a:ext cx="12177816" cy="6859782"/>
          </a:xfrm>
        </p:spPr>
      </p:pic>
    </p:spTree>
    <p:extLst>
      <p:ext uri="{BB962C8B-B14F-4D97-AF65-F5344CB8AC3E}">
        <p14:creationId xmlns:p14="http://schemas.microsoft.com/office/powerpoint/2010/main" val="2272339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F94350-D9DE-0A7C-FD84-24998D165A4A}"/>
              </a:ext>
            </a:extLst>
          </p:cNvPr>
          <p:cNvSpPr>
            <a:spLocks noGrp="1"/>
          </p:cNvSpPr>
          <p:nvPr>
            <p:ph type="title"/>
          </p:nvPr>
        </p:nvSpPr>
        <p:spPr/>
        <p:txBody>
          <a:bodyPr/>
          <a:lstStyle/>
          <a:p>
            <a:endParaRPr lang="ru-RU"/>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3A047EC5-3457-19F0-F0B2-5F2FE8BF4DCD}"/>
              </a:ext>
            </a:extLst>
          </p:cNvPr>
          <p:cNvPicPr>
            <a:picLocks noGrp="1" noChangeAspect="1"/>
          </p:cNvPicPr>
          <p:nvPr>
            <p:ph idx="1"/>
          </p:nvPr>
        </p:nvPicPr>
        <p:blipFill>
          <a:blip r:embed="rId2"/>
          <a:stretch>
            <a:fillRect/>
          </a:stretch>
        </p:blipFill>
        <p:spPr>
          <a:xfrm>
            <a:off x="2359" y="-1282"/>
            <a:ext cx="12177816" cy="6859784"/>
          </a:xfrm>
        </p:spPr>
      </p:pic>
    </p:spTree>
    <p:extLst>
      <p:ext uri="{BB962C8B-B14F-4D97-AF65-F5344CB8AC3E}">
        <p14:creationId xmlns:p14="http://schemas.microsoft.com/office/powerpoint/2010/main" val="3268890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CD249B4-0BC5-C3AB-65A1-8E15815B10B3}"/>
              </a:ext>
            </a:extLst>
          </p:cNvPr>
          <p:cNvSpPr>
            <a:spLocks noGrp="1"/>
          </p:cNvSpPr>
          <p:nvPr>
            <p:ph type="title"/>
          </p:nvPr>
        </p:nvSpPr>
        <p:spPr>
          <a:xfrm>
            <a:off x="5297762" y="329184"/>
            <a:ext cx="6251110" cy="1783080"/>
          </a:xfrm>
        </p:spPr>
        <p:txBody>
          <a:bodyPr anchor="b">
            <a:normAutofit/>
          </a:bodyPr>
          <a:lstStyle/>
          <a:p>
            <a:r>
              <a:rPr lang="ru-RU" sz="5400">
                <a:cs typeface="Calibri Light"/>
              </a:rPr>
              <a:t>Backup System</a:t>
            </a:r>
          </a:p>
        </p:txBody>
      </p:sp>
      <p:pic>
        <p:nvPicPr>
          <p:cNvPr id="6" name="Рисунок 6">
            <a:extLst>
              <a:ext uri="{FF2B5EF4-FFF2-40B4-BE49-F238E27FC236}">
                <a16:creationId xmlns:a16="http://schemas.microsoft.com/office/drawing/2014/main" id="{62EE066B-61E8-BBF4-A1C4-344C592D753F}"/>
              </a:ext>
            </a:extLst>
          </p:cNvPr>
          <p:cNvPicPr>
            <a:picLocks noChangeAspect="1"/>
          </p:cNvPicPr>
          <p:nvPr/>
        </p:nvPicPr>
        <p:blipFill rotWithShape="1">
          <a:blip r:embed="rId2"/>
          <a:srcRect l="57879" r="1156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4"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Объект 2">
            <a:extLst>
              <a:ext uri="{FF2B5EF4-FFF2-40B4-BE49-F238E27FC236}">
                <a16:creationId xmlns:a16="http://schemas.microsoft.com/office/drawing/2014/main" id="{63ED4C01-8024-9D20-3827-B7339F288699}"/>
              </a:ext>
            </a:extLst>
          </p:cNvPr>
          <p:cNvSpPr>
            <a:spLocks noGrp="1"/>
          </p:cNvSpPr>
          <p:nvPr>
            <p:ph idx="1"/>
          </p:nvPr>
        </p:nvSpPr>
        <p:spPr>
          <a:xfrm>
            <a:off x="5108446" y="2706624"/>
            <a:ext cx="6497221" cy="3483864"/>
          </a:xfrm>
        </p:spPr>
        <p:txBody>
          <a:bodyPr vert="horz" lIns="91440" tIns="45720" rIns="91440" bIns="45720" rtlCol="0" anchor="t">
            <a:normAutofit/>
          </a:bodyPr>
          <a:lstStyle/>
          <a:p>
            <a:r>
              <a:rPr lang="ru-RU" sz="3200" dirty="0" err="1">
                <a:cs typeface="Calibri"/>
              </a:rPr>
              <a:t>Partial</a:t>
            </a:r>
            <a:r>
              <a:rPr lang="ru-RU" sz="3200" dirty="0">
                <a:cs typeface="Calibri"/>
              </a:rPr>
              <a:t> </a:t>
            </a:r>
            <a:r>
              <a:rPr lang="ru-RU" sz="3200" dirty="0" err="1">
                <a:cs typeface="Calibri"/>
              </a:rPr>
              <a:t>Backup</a:t>
            </a:r>
            <a:r>
              <a:rPr lang="ru-RU" sz="3200" dirty="0">
                <a:cs typeface="Calibri"/>
              </a:rPr>
              <a:t>: </a:t>
            </a:r>
            <a:r>
              <a:rPr lang="ru-RU" sz="3200" dirty="0" err="1">
                <a:cs typeface="Calibri"/>
              </a:rPr>
              <a:t>Borg</a:t>
            </a:r>
            <a:endParaRPr lang="ru-RU" sz="3200" dirty="0">
              <a:cs typeface="Calibri"/>
            </a:endParaRPr>
          </a:p>
          <a:p>
            <a:pPr marL="0" indent="0">
              <a:buNone/>
            </a:pPr>
            <a:r>
              <a:rPr lang="ru-RU" sz="2000" dirty="0">
                <a:highlight>
                  <a:srgbClr val="C0C0C0"/>
                </a:highlight>
                <a:latin typeface="Courier New"/>
                <a:cs typeface="Calibri"/>
              </a:rPr>
              <a:t>$ </a:t>
            </a:r>
            <a:r>
              <a:rPr lang="ru-RU" sz="2000" dirty="0" err="1">
                <a:highlight>
                  <a:srgbClr val="C0C0C0"/>
                </a:highlight>
                <a:latin typeface="Courier New"/>
                <a:cs typeface="Calibri"/>
              </a:rPr>
              <a:t>borg</a:t>
            </a:r>
            <a:r>
              <a:rPr lang="ru-RU" sz="2000" dirty="0">
                <a:highlight>
                  <a:srgbClr val="C0C0C0"/>
                </a:highlight>
                <a:latin typeface="Courier New"/>
                <a:cs typeface="Calibri"/>
              </a:rPr>
              <a:t> </a:t>
            </a:r>
            <a:r>
              <a:rPr lang="ru-RU" sz="2000" dirty="0" err="1">
                <a:highlight>
                  <a:srgbClr val="C0C0C0"/>
                </a:highlight>
                <a:latin typeface="Courier New"/>
                <a:cs typeface="Calibri"/>
              </a:rPr>
              <a:t>create</a:t>
            </a:r>
            <a:r>
              <a:rPr lang="ru-RU" sz="2000" dirty="0">
                <a:highlight>
                  <a:srgbClr val="C0C0C0"/>
                </a:highlight>
                <a:latin typeface="Courier New"/>
                <a:cs typeface="Calibri"/>
              </a:rPr>
              <a:t> --</a:t>
            </a:r>
            <a:r>
              <a:rPr lang="ru-RU" sz="2000" dirty="0" err="1">
                <a:highlight>
                  <a:srgbClr val="C0C0C0"/>
                </a:highlight>
                <a:latin typeface="Courier New"/>
                <a:cs typeface="Calibri"/>
              </a:rPr>
              <a:t>stats</a:t>
            </a:r>
            <a:r>
              <a:rPr lang="ru-RU" sz="2000" dirty="0">
                <a:highlight>
                  <a:srgbClr val="C0C0C0"/>
                </a:highlight>
                <a:latin typeface="Courier New"/>
                <a:cs typeface="Calibri"/>
              </a:rPr>
              <a:t> --</a:t>
            </a:r>
            <a:r>
              <a:rPr lang="ru-RU" sz="2000" dirty="0" err="1">
                <a:highlight>
                  <a:srgbClr val="C0C0C0"/>
                </a:highlight>
                <a:latin typeface="Courier New"/>
                <a:cs typeface="Calibri"/>
              </a:rPr>
              <a:t>progress</a:t>
            </a:r>
            <a:r>
              <a:rPr lang="ru-RU" sz="2000" dirty="0">
                <a:highlight>
                  <a:srgbClr val="C0C0C0"/>
                </a:highlight>
                <a:latin typeface="Courier New"/>
                <a:cs typeface="Calibri"/>
              </a:rPr>
              <a:t> \ </a:t>
            </a:r>
          </a:p>
          <a:p>
            <a:pPr marL="0" indent="0">
              <a:buNone/>
            </a:pPr>
            <a:r>
              <a:rPr lang="ru-RU" sz="2000" dirty="0">
                <a:highlight>
                  <a:srgbClr val="C0C0C0"/>
                </a:highlight>
                <a:latin typeface="Courier New"/>
                <a:cs typeface="Calibri"/>
              </a:rPr>
              <a:t>--</a:t>
            </a:r>
            <a:r>
              <a:rPr lang="ru-RU" sz="2000" dirty="0" err="1">
                <a:highlight>
                  <a:srgbClr val="C0C0C0"/>
                </a:highlight>
                <a:latin typeface="Courier New"/>
                <a:cs typeface="Calibri"/>
              </a:rPr>
              <a:t>compression</a:t>
            </a:r>
            <a:r>
              <a:rPr lang="ru-RU" sz="2000" dirty="0">
                <a:highlight>
                  <a:srgbClr val="C0C0C0"/>
                </a:highlight>
                <a:latin typeface="Courier New"/>
                <a:cs typeface="Calibri"/>
              </a:rPr>
              <a:t>=zstd,22 $MY_MNT/</a:t>
            </a:r>
            <a:r>
              <a:rPr lang="ru-RU" sz="2000" dirty="0" err="1">
                <a:highlight>
                  <a:srgbClr val="C0C0C0"/>
                </a:highlight>
                <a:latin typeface="Courier New"/>
                <a:cs typeface="Calibri"/>
              </a:rPr>
              <a:t>bups</a:t>
            </a:r>
            <a:r>
              <a:rPr lang="ru-RU" sz="2000" dirty="0">
                <a:highlight>
                  <a:srgbClr val="C0C0C0"/>
                </a:highlight>
                <a:latin typeface="Courier New"/>
                <a:cs typeface="Calibri"/>
              </a:rPr>
              <a:t>::1 ~</a:t>
            </a:r>
          </a:p>
          <a:p>
            <a:pPr marL="0" indent="0">
              <a:buNone/>
            </a:pPr>
            <a:endParaRPr lang="ru-RU" sz="2000" dirty="0">
              <a:latin typeface="Courier New"/>
              <a:cs typeface="Calibri"/>
            </a:endParaRPr>
          </a:p>
          <a:p>
            <a:r>
              <a:rPr lang="ru-RU" sz="3200" dirty="0">
                <a:cs typeface="Calibri"/>
              </a:rPr>
              <a:t>Full </a:t>
            </a:r>
            <a:r>
              <a:rPr lang="ru-RU" sz="3200" dirty="0" err="1">
                <a:cs typeface="Calibri"/>
              </a:rPr>
              <a:t>Backup</a:t>
            </a:r>
            <a:r>
              <a:rPr lang="ru-RU" sz="3200" dirty="0">
                <a:cs typeface="Calibri"/>
              </a:rPr>
              <a:t>: </a:t>
            </a:r>
            <a:r>
              <a:rPr lang="ru-RU" sz="3200" dirty="0" err="1">
                <a:cs typeface="Calibri"/>
              </a:rPr>
              <a:t>dd</a:t>
            </a:r>
            <a:endParaRPr lang="ru-RU" sz="3200" dirty="0">
              <a:cs typeface="Calibri"/>
            </a:endParaRPr>
          </a:p>
          <a:p>
            <a:pPr marL="0" indent="0">
              <a:buNone/>
            </a:pPr>
            <a:r>
              <a:rPr lang="ru-RU" sz="2000" dirty="0">
                <a:highlight>
                  <a:srgbClr val="C0C0C0"/>
                </a:highlight>
                <a:latin typeface="Courier New"/>
                <a:ea typeface="+mn-lt"/>
                <a:cs typeface="+mn-lt"/>
              </a:rPr>
              <a:t># </a:t>
            </a:r>
            <a:r>
              <a:rPr lang="ru-RU" sz="2000" dirty="0" err="1">
                <a:highlight>
                  <a:srgbClr val="C0C0C0"/>
                </a:highlight>
                <a:latin typeface="Courier New"/>
                <a:ea typeface="+mn-lt"/>
                <a:cs typeface="+mn-lt"/>
              </a:rPr>
              <a:t>dd</a:t>
            </a:r>
            <a:r>
              <a:rPr lang="ru-RU" sz="2000" dirty="0">
                <a:highlight>
                  <a:srgbClr val="C0C0C0"/>
                </a:highlight>
                <a:latin typeface="Courier New"/>
                <a:ea typeface="+mn-lt"/>
                <a:cs typeface="+mn-lt"/>
              </a:rPr>
              <a:t> </a:t>
            </a:r>
            <a:r>
              <a:rPr lang="ru-RU" sz="2000" dirty="0" err="1">
                <a:highlight>
                  <a:srgbClr val="C0C0C0"/>
                </a:highlight>
                <a:latin typeface="Courier New"/>
                <a:ea typeface="+mn-lt"/>
                <a:cs typeface="+mn-lt"/>
              </a:rPr>
              <a:t>if</a:t>
            </a:r>
            <a:r>
              <a:rPr lang="ru-RU" sz="2000" dirty="0">
                <a:highlight>
                  <a:srgbClr val="C0C0C0"/>
                </a:highlight>
                <a:latin typeface="Courier New"/>
                <a:ea typeface="+mn-lt"/>
                <a:cs typeface="+mn-lt"/>
              </a:rPr>
              <a:t>=/</a:t>
            </a:r>
            <a:r>
              <a:rPr lang="ru-RU" sz="2000" dirty="0" err="1">
                <a:highlight>
                  <a:srgbClr val="C0C0C0"/>
                </a:highlight>
                <a:latin typeface="Courier New"/>
                <a:ea typeface="+mn-lt"/>
                <a:cs typeface="+mn-lt"/>
              </a:rPr>
              <a:t>dev</a:t>
            </a:r>
            <a:r>
              <a:rPr lang="ru-RU" sz="2000" dirty="0">
                <a:highlight>
                  <a:srgbClr val="C0C0C0"/>
                </a:highlight>
                <a:latin typeface="Courier New"/>
                <a:ea typeface="+mn-lt"/>
                <a:cs typeface="+mn-lt"/>
              </a:rPr>
              <a:t>/</a:t>
            </a:r>
            <a:r>
              <a:rPr lang="ru-RU" sz="2000" dirty="0" err="1">
                <a:highlight>
                  <a:srgbClr val="C0C0C0"/>
                </a:highlight>
                <a:latin typeface="Courier New"/>
                <a:ea typeface="+mn-lt"/>
                <a:cs typeface="+mn-lt"/>
              </a:rPr>
              <a:t>sda</a:t>
            </a:r>
            <a:r>
              <a:rPr lang="ru-RU" sz="2000" dirty="0">
                <a:highlight>
                  <a:srgbClr val="C0C0C0"/>
                </a:highlight>
                <a:latin typeface="Courier New"/>
                <a:ea typeface="+mn-lt"/>
                <a:cs typeface="+mn-lt"/>
              </a:rPr>
              <a:t> </a:t>
            </a:r>
            <a:r>
              <a:rPr lang="ru-RU" sz="2000" dirty="0" err="1">
                <a:highlight>
                  <a:srgbClr val="C0C0C0"/>
                </a:highlight>
                <a:latin typeface="Courier New"/>
                <a:ea typeface="+mn-lt"/>
                <a:cs typeface="+mn-lt"/>
              </a:rPr>
              <a:t>of</a:t>
            </a:r>
            <a:r>
              <a:rPr lang="ru-RU" sz="2000" dirty="0">
                <a:highlight>
                  <a:srgbClr val="C0C0C0"/>
                </a:highlight>
                <a:latin typeface="Courier New"/>
                <a:ea typeface="+mn-lt"/>
                <a:cs typeface="+mn-lt"/>
              </a:rPr>
              <a:t>=/</a:t>
            </a:r>
            <a:r>
              <a:rPr lang="ru-RU" sz="2000" dirty="0" err="1">
                <a:highlight>
                  <a:srgbClr val="C0C0C0"/>
                </a:highlight>
                <a:latin typeface="Courier New"/>
                <a:ea typeface="+mn-lt"/>
                <a:cs typeface="+mn-lt"/>
              </a:rPr>
              <a:t>dev</a:t>
            </a:r>
            <a:r>
              <a:rPr lang="ru-RU" sz="2000" dirty="0">
                <a:highlight>
                  <a:srgbClr val="C0C0C0"/>
                </a:highlight>
                <a:latin typeface="Courier New"/>
                <a:ea typeface="+mn-lt"/>
                <a:cs typeface="+mn-lt"/>
              </a:rPr>
              <a:t>/</a:t>
            </a:r>
            <a:r>
              <a:rPr lang="ru-RU" sz="2000" dirty="0" err="1">
                <a:highlight>
                  <a:srgbClr val="C0C0C0"/>
                </a:highlight>
                <a:latin typeface="Courier New"/>
                <a:ea typeface="+mn-lt"/>
                <a:cs typeface="+mn-lt"/>
              </a:rPr>
              <a:t>sdb</a:t>
            </a:r>
            <a:r>
              <a:rPr lang="ru-RU" sz="2000" dirty="0">
                <a:highlight>
                  <a:srgbClr val="C0C0C0"/>
                </a:highlight>
                <a:latin typeface="Courier New"/>
                <a:ea typeface="+mn-lt"/>
                <a:cs typeface="+mn-lt"/>
              </a:rPr>
              <a:t> </a:t>
            </a:r>
            <a:r>
              <a:rPr lang="ru-RU" sz="2000" dirty="0" err="1">
                <a:highlight>
                  <a:srgbClr val="C0C0C0"/>
                </a:highlight>
                <a:latin typeface="Courier New"/>
                <a:ea typeface="+mn-lt"/>
                <a:cs typeface="+mn-lt"/>
              </a:rPr>
              <a:t>bs</a:t>
            </a:r>
            <a:r>
              <a:rPr lang="ru-RU" sz="2000" dirty="0">
                <a:highlight>
                  <a:srgbClr val="C0C0C0"/>
                </a:highlight>
                <a:latin typeface="Courier New"/>
                <a:ea typeface="+mn-lt"/>
                <a:cs typeface="+mn-lt"/>
              </a:rPr>
              <a:t>=64K \ </a:t>
            </a:r>
            <a:r>
              <a:rPr lang="ru-RU" sz="2000" dirty="0" err="1">
                <a:highlight>
                  <a:srgbClr val="C0C0C0"/>
                </a:highlight>
                <a:latin typeface="Courier New"/>
                <a:ea typeface="+mn-lt"/>
                <a:cs typeface="+mn-lt"/>
              </a:rPr>
              <a:t>conv</a:t>
            </a:r>
            <a:r>
              <a:rPr lang="ru-RU" sz="2000" dirty="0">
                <a:highlight>
                  <a:srgbClr val="C0C0C0"/>
                </a:highlight>
                <a:latin typeface="Courier New"/>
                <a:ea typeface="+mn-lt"/>
                <a:cs typeface="+mn-lt"/>
              </a:rPr>
              <a:t>=</a:t>
            </a:r>
            <a:r>
              <a:rPr lang="ru-RU" sz="2000" dirty="0" err="1">
                <a:highlight>
                  <a:srgbClr val="C0C0C0"/>
                </a:highlight>
                <a:latin typeface="Courier New"/>
                <a:ea typeface="+mn-lt"/>
                <a:cs typeface="+mn-lt"/>
              </a:rPr>
              <a:t>noerror,sync</a:t>
            </a:r>
            <a:r>
              <a:rPr lang="ru-RU" sz="2000" dirty="0">
                <a:highlight>
                  <a:srgbClr val="C0C0C0"/>
                </a:highlight>
                <a:latin typeface="Courier New"/>
                <a:ea typeface="+mn-lt"/>
                <a:cs typeface="+mn-lt"/>
              </a:rPr>
              <a:t> </a:t>
            </a:r>
            <a:r>
              <a:rPr lang="ru-RU" sz="2000" dirty="0" err="1">
                <a:highlight>
                  <a:srgbClr val="C0C0C0"/>
                </a:highlight>
                <a:latin typeface="Courier New"/>
                <a:ea typeface="+mn-lt"/>
                <a:cs typeface="+mn-lt"/>
              </a:rPr>
              <a:t>status</a:t>
            </a:r>
            <a:r>
              <a:rPr lang="ru-RU" sz="2000" dirty="0">
                <a:highlight>
                  <a:srgbClr val="C0C0C0"/>
                </a:highlight>
                <a:latin typeface="Courier New"/>
                <a:ea typeface="+mn-lt"/>
                <a:cs typeface="+mn-lt"/>
              </a:rPr>
              <a:t>=</a:t>
            </a:r>
            <a:r>
              <a:rPr lang="ru-RU" sz="2000" dirty="0" err="1">
                <a:highlight>
                  <a:srgbClr val="C0C0C0"/>
                </a:highlight>
                <a:latin typeface="Courier New"/>
                <a:ea typeface="+mn-lt"/>
                <a:cs typeface="+mn-lt"/>
              </a:rPr>
              <a:t>progress</a:t>
            </a:r>
            <a:endParaRPr lang="ru-RU" sz="2000" dirty="0">
              <a:highlight>
                <a:srgbClr val="C0C0C0"/>
              </a:highlight>
              <a:latin typeface="Courier New"/>
              <a:ea typeface="+mn-lt"/>
              <a:cs typeface="+mn-lt"/>
            </a:endParaRPr>
          </a:p>
          <a:p>
            <a:endParaRPr lang="ru-RU" sz="2200">
              <a:ea typeface="+mn-lt"/>
              <a:cs typeface="+mn-lt"/>
            </a:endParaRPr>
          </a:p>
        </p:txBody>
      </p:sp>
    </p:spTree>
    <p:extLst>
      <p:ext uri="{BB962C8B-B14F-4D97-AF65-F5344CB8AC3E}">
        <p14:creationId xmlns:p14="http://schemas.microsoft.com/office/powerpoint/2010/main" val="622974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23">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Заголовок 1">
            <a:extLst>
              <a:ext uri="{FF2B5EF4-FFF2-40B4-BE49-F238E27FC236}">
                <a16:creationId xmlns:a16="http://schemas.microsoft.com/office/drawing/2014/main" id="{9FAA04C3-A642-EA1C-4B8C-B3814547812C}"/>
              </a:ext>
            </a:extLst>
          </p:cNvPr>
          <p:cNvSpPr>
            <a:spLocks noGrp="1"/>
          </p:cNvSpPr>
          <p:nvPr>
            <p:ph type="title"/>
          </p:nvPr>
        </p:nvSpPr>
        <p:spPr>
          <a:xfrm>
            <a:off x="4384039" y="365125"/>
            <a:ext cx="7164493" cy="1325563"/>
          </a:xfrm>
        </p:spPr>
        <p:txBody>
          <a:bodyPr>
            <a:normAutofit/>
          </a:bodyPr>
          <a:lstStyle/>
          <a:p>
            <a:r>
              <a:rPr lang="ru-RU" sz="6600" noProof="1">
                <a:cs typeface="Calibri Light"/>
              </a:rPr>
              <a:t>Operating Systems</a:t>
            </a:r>
          </a:p>
        </p:txBody>
      </p:sp>
      <p:pic>
        <p:nvPicPr>
          <p:cNvPr id="6" name="Рисунок 6">
            <a:extLst>
              <a:ext uri="{FF2B5EF4-FFF2-40B4-BE49-F238E27FC236}">
                <a16:creationId xmlns:a16="http://schemas.microsoft.com/office/drawing/2014/main" id="{6E78A2B7-8512-27B5-00F3-4A0F4947C030}"/>
              </a:ext>
            </a:extLst>
          </p:cNvPr>
          <p:cNvPicPr>
            <a:picLocks noChangeAspect="1"/>
          </p:cNvPicPr>
          <p:nvPr/>
        </p:nvPicPr>
        <p:blipFill>
          <a:blip r:embed="rId2"/>
          <a:stretch>
            <a:fillRect/>
          </a:stretch>
        </p:blipFill>
        <p:spPr>
          <a:xfrm>
            <a:off x="480060" y="891013"/>
            <a:ext cx="3425957" cy="5075492"/>
          </a:xfrm>
          <a:prstGeom prst="rect">
            <a:avLst/>
          </a:prstGeom>
        </p:spPr>
      </p:pic>
      <p:sp>
        <p:nvSpPr>
          <p:cNvPr id="3" name="Объект 2">
            <a:extLst>
              <a:ext uri="{FF2B5EF4-FFF2-40B4-BE49-F238E27FC236}">
                <a16:creationId xmlns:a16="http://schemas.microsoft.com/office/drawing/2014/main" id="{4AC9D292-5262-FB44-C5EE-AF67A2C39138}"/>
              </a:ext>
            </a:extLst>
          </p:cNvPr>
          <p:cNvSpPr>
            <a:spLocks noGrp="1"/>
          </p:cNvSpPr>
          <p:nvPr>
            <p:ph idx="1"/>
          </p:nvPr>
        </p:nvSpPr>
        <p:spPr>
          <a:xfrm>
            <a:off x="4387515" y="2022601"/>
            <a:ext cx="7161017" cy="4154361"/>
          </a:xfrm>
        </p:spPr>
        <p:txBody>
          <a:bodyPr vert="horz" lIns="91440" tIns="45720" rIns="91440" bIns="45720" rtlCol="0" anchor="t">
            <a:normAutofit/>
          </a:bodyPr>
          <a:lstStyle/>
          <a:p>
            <a:r>
              <a:rPr lang="ru-RU" sz="3200" noProof="1">
                <a:ea typeface="+mn-lt"/>
                <a:cs typeface="+mn-lt"/>
              </a:rPr>
              <a:t>An </a:t>
            </a:r>
            <a:r>
              <a:rPr lang="ru-RU" sz="3200" b="1" noProof="1">
                <a:ea typeface="+mn-lt"/>
                <a:cs typeface="+mn-lt"/>
              </a:rPr>
              <a:t>Operating System (OS)</a:t>
            </a:r>
            <a:r>
              <a:rPr lang="ru-RU" sz="3200" noProof="1">
                <a:ea typeface="+mn-lt"/>
                <a:cs typeface="+mn-lt"/>
              </a:rPr>
              <a:t> is an interface between a computer user and computer hardware. It is a software which performs all the basic tasks like file management, memory management, process management, handling input and output, and controlling peripheral devices such as disk drives and printers.</a:t>
            </a:r>
            <a:endParaRPr lang="ru-RU" sz="3200" noProof="1">
              <a:cs typeface="Calibri"/>
            </a:endParaRPr>
          </a:p>
        </p:txBody>
      </p:sp>
    </p:spTree>
    <p:extLst>
      <p:ext uri="{BB962C8B-B14F-4D97-AF65-F5344CB8AC3E}">
        <p14:creationId xmlns:p14="http://schemas.microsoft.com/office/powerpoint/2010/main" val="327727136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a:extLst>
              <a:ext uri="{FF2B5EF4-FFF2-40B4-BE49-F238E27FC236}">
                <a16:creationId xmlns:a16="http://schemas.microsoft.com/office/drawing/2014/main" id="{AE9110A9-5523-0B91-536D-68B796DB8B58}"/>
              </a:ext>
            </a:extLst>
          </p:cNvPr>
          <p:cNvPicPr>
            <a:picLocks noChangeAspect="1"/>
          </p:cNvPicPr>
          <p:nvPr/>
        </p:nvPicPr>
        <p:blipFill rotWithShape="1">
          <a:blip r:embed="rId2"/>
          <a:srcRect l="5884" r="-1"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161BDFA0-B3C2-9CC5-3021-1FC38D8B9DCD}"/>
              </a:ext>
            </a:extLst>
          </p:cNvPr>
          <p:cNvSpPr>
            <a:spLocks noGrp="1"/>
          </p:cNvSpPr>
          <p:nvPr>
            <p:ph type="title"/>
          </p:nvPr>
        </p:nvSpPr>
        <p:spPr>
          <a:xfrm>
            <a:off x="254519" y="291040"/>
            <a:ext cx="4289079" cy="1899912"/>
          </a:xfrm>
        </p:spPr>
        <p:txBody>
          <a:bodyPr>
            <a:normAutofit/>
          </a:bodyPr>
          <a:lstStyle/>
          <a:p>
            <a:pPr algn="ctr"/>
            <a:r>
              <a:rPr lang="ru-RU" dirty="0">
                <a:cs typeface="Calibri Light"/>
              </a:rPr>
              <a:t>Future </a:t>
            </a:r>
            <a:r>
              <a:rPr lang="ru-RU" dirty="0" err="1">
                <a:cs typeface="Calibri Light"/>
              </a:rPr>
              <a:t>Improvements</a:t>
            </a:r>
            <a:endParaRPr lang="ru-RU" dirty="0">
              <a:cs typeface="Calibri Light"/>
            </a:endParaRPr>
          </a:p>
        </p:txBody>
      </p:sp>
      <p:sp>
        <p:nvSpPr>
          <p:cNvPr id="3" name="Объект 2">
            <a:extLst>
              <a:ext uri="{FF2B5EF4-FFF2-40B4-BE49-F238E27FC236}">
                <a16:creationId xmlns:a16="http://schemas.microsoft.com/office/drawing/2014/main" id="{44E7CC11-7CDD-3B5C-28A2-1CEA166BE801}"/>
              </a:ext>
            </a:extLst>
          </p:cNvPr>
          <p:cNvSpPr>
            <a:spLocks noGrp="1"/>
          </p:cNvSpPr>
          <p:nvPr>
            <p:ph idx="1"/>
          </p:nvPr>
        </p:nvSpPr>
        <p:spPr>
          <a:xfrm>
            <a:off x="535294" y="2443667"/>
            <a:ext cx="3968910" cy="3742762"/>
          </a:xfrm>
        </p:spPr>
        <p:txBody>
          <a:bodyPr vert="horz" lIns="91440" tIns="45720" rIns="91440" bIns="45720" rtlCol="0" anchor="t">
            <a:normAutofit/>
          </a:bodyPr>
          <a:lstStyle/>
          <a:p>
            <a:r>
              <a:rPr lang="ru-RU" sz="2400" dirty="0" err="1">
                <a:cs typeface="Calibri"/>
              </a:rPr>
              <a:t>Notification</a:t>
            </a:r>
            <a:r>
              <a:rPr lang="ru-RU" sz="2400" dirty="0">
                <a:cs typeface="Calibri"/>
              </a:rPr>
              <a:t> </a:t>
            </a:r>
            <a:r>
              <a:rPr lang="ru-RU" sz="2400" dirty="0" err="1">
                <a:cs typeface="Calibri"/>
              </a:rPr>
              <a:t>system</a:t>
            </a:r>
            <a:endParaRPr lang="ru-RU" sz="2400" dirty="0">
              <a:cs typeface="Calibri"/>
            </a:endParaRPr>
          </a:p>
          <a:p>
            <a:r>
              <a:rPr lang="ru-RU" sz="2400" dirty="0" err="1">
                <a:cs typeface="Calibri"/>
              </a:rPr>
              <a:t>Clickable</a:t>
            </a:r>
            <a:r>
              <a:rPr lang="ru-RU" sz="2400" dirty="0">
                <a:cs typeface="Calibri"/>
              </a:rPr>
              <a:t> </a:t>
            </a:r>
            <a:r>
              <a:rPr lang="ru-RU" sz="2400" dirty="0" err="1">
                <a:cs typeface="Calibri"/>
              </a:rPr>
              <a:t>status</a:t>
            </a:r>
            <a:r>
              <a:rPr lang="ru-RU" sz="2400" dirty="0">
                <a:cs typeface="Calibri"/>
              </a:rPr>
              <a:t> </a:t>
            </a:r>
            <a:r>
              <a:rPr lang="ru-RU" sz="2400" dirty="0" err="1">
                <a:cs typeface="Calibri"/>
              </a:rPr>
              <a:t>bar</a:t>
            </a:r>
            <a:r>
              <a:rPr lang="ru-RU" sz="2400" dirty="0">
                <a:cs typeface="Calibri"/>
              </a:rPr>
              <a:t> </a:t>
            </a:r>
            <a:r>
              <a:rPr lang="ru-RU" sz="2400" dirty="0" err="1">
                <a:cs typeface="Calibri"/>
              </a:rPr>
              <a:t>modules</a:t>
            </a:r>
            <a:endParaRPr lang="ru-RU" sz="2400" dirty="0">
              <a:cs typeface="Calibri"/>
            </a:endParaRPr>
          </a:p>
          <a:p>
            <a:r>
              <a:rPr lang="ru-RU" sz="2400" dirty="0" err="1">
                <a:ea typeface="+mn-lt"/>
                <a:cs typeface="+mn-lt"/>
              </a:rPr>
              <a:t>Debugging</a:t>
            </a:r>
            <a:r>
              <a:rPr lang="ru-RU" sz="2400" dirty="0">
                <a:ea typeface="+mn-lt"/>
                <a:cs typeface="+mn-lt"/>
              </a:rPr>
              <a:t> </a:t>
            </a:r>
            <a:r>
              <a:rPr lang="ru-RU" sz="2400" dirty="0" err="1">
                <a:ea typeface="+mn-lt"/>
                <a:cs typeface="+mn-lt"/>
              </a:rPr>
              <a:t>for</a:t>
            </a:r>
            <a:r>
              <a:rPr lang="ru-RU" sz="2400" dirty="0">
                <a:ea typeface="+mn-lt"/>
                <a:cs typeface="+mn-lt"/>
              </a:rPr>
              <a:t> </a:t>
            </a:r>
            <a:r>
              <a:rPr lang="ru-RU" sz="2400" dirty="0" err="1">
                <a:ea typeface="+mn-lt"/>
                <a:cs typeface="+mn-lt"/>
              </a:rPr>
              <a:t>Neovim</a:t>
            </a:r>
            <a:endParaRPr lang="en-US" sz="2400">
              <a:ea typeface="+mn-lt"/>
              <a:cs typeface="+mn-lt"/>
            </a:endParaRPr>
          </a:p>
          <a:p>
            <a:r>
              <a:rPr lang="en-US" sz="2400" dirty="0" err="1">
                <a:cs typeface="Calibri"/>
              </a:rPr>
              <a:t>Optimise</a:t>
            </a:r>
            <a:r>
              <a:rPr lang="en-US" sz="2400" dirty="0">
                <a:cs typeface="Calibri"/>
              </a:rPr>
              <a:t> performance</a:t>
            </a:r>
            <a:endParaRPr lang="ru-RU" sz="2400" dirty="0">
              <a:cs typeface="Calibri"/>
            </a:endParaRPr>
          </a:p>
          <a:p>
            <a:r>
              <a:rPr lang="ru-RU" sz="2400" dirty="0">
                <a:cs typeface="Calibri"/>
              </a:rPr>
              <a:t>More DWM </a:t>
            </a:r>
            <a:r>
              <a:rPr lang="ru-RU" sz="2400" dirty="0" err="1">
                <a:cs typeface="Calibri"/>
              </a:rPr>
              <a:t>patches</a:t>
            </a:r>
            <a:endParaRPr lang="ru-RU" sz="2400">
              <a:cs typeface="Calibri"/>
            </a:endParaRPr>
          </a:p>
        </p:txBody>
      </p:sp>
      <p:sp>
        <p:nvSpPr>
          <p:cNvPr id="10" name="Прямоугольник 9">
            <a:extLst>
              <a:ext uri="{FF2B5EF4-FFF2-40B4-BE49-F238E27FC236}">
                <a16:creationId xmlns:a16="http://schemas.microsoft.com/office/drawing/2014/main" id="{DBCFB3A3-EE71-D55A-6FFD-D56715D99396}"/>
              </a:ext>
            </a:extLst>
          </p:cNvPr>
          <p:cNvSpPr/>
          <p:nvPr/>
        </p:nvSpPr>
        <p:spPr>
          <a:xfrm>
            <a:off x="1041241" y="2215006"/>
            <a:ext cx="2716696" cy="236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93422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4">
            <a:extLst>
              <a:ext uri="{FF2B5EF4-FFF2-40B4-BE49-F238E27FC236}">
                <a16:creationId xmlns:a16="http://schemas.microsoft.com/office/drawing/2014/main" id="{0CFC3FDD-6002-E077-8F24-7A69C94E9BCC}"/>
              </a:ext>
            </a:extLst>
          </p:cNvPr>
          <p:cNvPicPr>
            <a:picLocks noGrp="1" noChangeAspect="1"/>
          </p:cNvPicPr>
          <p:nvPr>
            <p:ph idx="1"/>
          </p:nvPr>
        </p:nvPicPr>
        <p:blipFill>
          <a:blip r:embed="rId2"/>
          <a:stretch>
            <a:fillRect/>
          </a:stretch>
        </p:blipFill>
        <p:spPr>
          <a:xfrm>
            <a:off x="1759" y="93376"/>
            <a:ext cx="12183752" cy="6675199"/>
          </a:xfrm>
        </p:spPr>
      </p:pic>
    </p:spTree>
    <p:extLst>
      <p:ext uri="{BB962C8B-B14F-4D97-AF65-F5344CB8AC3E}">
        <p14:creationId xmlns:p14="http://schemas.microsoft.com/office/powerpoint/2010/main" val="1233828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Рисунок 4">
            <a:extLst>
              <a:ext uri="{FF2B5EF4-FFF2-40B4-BE49-F238E27FC236}">
                <a16:creationId xmlns:a16="http://schemas.microsoft.com/office/drawing/2014/main" id="{8B3A4180-2BEF-1663-309B-70386D161748}"/>
              </a:ext>
            </a:extLst>
          </p:cNvPr>
          <p:cNvPicPr>
            <a:picLocks noChangeAspect="1"/>
          </p:cNvPicPr>
          <p:nvPr/>
        </p:nvPicPr>
        <p:blipFill rotWithShape="1">
          <a:blip r:embed="rId2"/>
          <a:srcRect r="-1" b="3756"/>
          <a:stretch/>
        </p:blipFill>
        <p:spPr>
          <a:xfrm>
            <a:off x="4117521" y="10"/>
            <a:ext cx="8074479" cy="6857990"/>
          </a:xfrm>
          <a:prstGeom prst="rect">
            <a:avLst/>
          </a:prstGeom>
        </p:spPr>
      </p:pic>
      <p:sp>
        <p:nvSpPr>
          <p:cNvPr id="9" name="Freeform: Shape 8">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Заголовок 1">
            <a:extLst>
              <a:ext uri="{FF2B5EF4-FFF2-40B4-BE49-F238E27FC236}">
                <a16:creationId xmlns:a16="http://schemas.microsoft.com/office/drawing/2014/main" id="{900B9ADC-8551-E91F-3512-12BCE4E1A88A}"/>
              </a:ext>
            </a:extLst>
          </p:cNvPr>
          <p:cNvSpPr>
            <a:spLocks noGrp="1"/>
          </p:cNvSpPr>
          <p:nvPr>
            <p:ph type="title"/>
          </p:nvPr>
        </p:nvSpPr>
        <p:spPr>
          <a:xfrm>
            <a:off x="1268498" y="242069"/>
            <a:ext cx="5266155" cy="1325563"/>
          </a:xfrm>
        </p:spPr>
        <p:txBody>
          <a:bodyPr>
            <a:normAutofit/>
          </a:bodyPr>
          <a:lstStyle/>
          <a:p>
            <a:r>
              <a:rPr lang="ru-RU" sz="6000" dirty="0">
                <a:cs typeface="Calibri Light"/>
              </a:rPr>
              <a:t>Windows</a:t>
            </a:r>
          </a:p>
        </p:txBody>
      </p:sp>
      <p:sp>
        <p:nvSpPr>
          <p:cNvPr id="3" name="Объект 2">
            <a:extLst>
              <a:ext uri="{FF2B5EF4-FFF2-40B4-BE49-F238E27FC236}">
                <a16:creationId xmlns:a16="http://schemas.microsoft.com/office/drawing/2014/main" id="{39E29B41-F05D-DACC-C759-9F548FDD5275}"/>
              </a:ext>
            </a:extLst>
          </p:cNvPr>
          <p:cNvSpPr>
            <a:spLocks noGrp="1"/>
          </p:cNvSpPr>
          <p:nvPr>
            <p:ph idx="1"/>
          </p:nvPr>
        </p:nvSpPr>
        <p:spPr>
          <a:xfrm>
            <a:off x="293517" y="1662900"/>
            <a:ext cx="4452654" cy="4514062"/>
          </a:xfrm>
        </p:spPr>
        <p:txBody>
          <a:bodyPr vert="horz" lIns="91440" tIns="45720" rIns="91440" bIns="45720" rtlCol="0" anchor="t">
            <a:normAutofit/>
          </a:bodyPr>
          <a:lstStyle/>
          <a:p>
            <a:r>
              <a:rPr lang="ru-RU" sz="2400" dirty="0" err="1">
                <a:cs typeface="Calibri"/>
              </a:rPr>
              <a:t>Leading</a:t>
            </a:r>
            <a:r>
              <a:rPr lang="ru-RU" sz="2400" dirty="0">
                <a:cs typeface="Calibri"/>
              </a:rPr>
              <a:t> OS </a:t>
            </a:r>
            <a:r>
              <a:rPr lang="ru-RU" sz="2400" dirty="0" err="1">
                <a:cs typeface="Calibri"/>
              </a:rPr>
              <a:t>with</a:t>
            </a:r>
            <a:r>
              <a:rPr lang="ru-RU" sz="2400" dirty="0">
                <a:cs typeface="Calibri"/>
              </a:rPr>
              <a:t> </a:t>
            </a:r>
            <a:r>
              <a:rPr lang="ru-RU" sz="2400" dirty="0" err="1">
                <a:cs typeface="Calibri"/>
              </a:rPr>
              <a:t>almost</a:t>
            </a:r>
            <a:r>
              <a:rPr lang="ru-RU" sz="2400" dirty="0">
                <a:cs typeface="Calibri"/>
              </a:rPr>
              <a:t> 1.5 </a:t>
            </a:r>
            <a:r>
              <a:rPr lang="ru-RU" sz="2400" dirty="0" err="1">
                <a:cs typeface="Calibri"/>
              </a:rPr>
              <a:t>billion</a:t>
            </a:r>
            <a:r>
              <a:rPr lang="ru-RU" sz="2400" dirty="0">
                <a:cs typeface="Calibri"/>
              </a:rPr>
              <a:t> </a:t>
            </a:r>
            <a:r>
              <a:rPr lang="ru-RU" sz="2400" dirty="0" err="1">
                <a:cs typeface="Calibri"/>
              </a:rPr>
              <a:t>users</a:t>
            </a:r>
            <a:endParaRPr lang="ru-RU" sz="2400" dirty="0">
              <a:cs typeface="Calibri"/>
            </a:endParaRPr>
          </a:p>
          <a:p>
            <a:r>
              <a:rPr lang="ru-RU" sz="2400" dirty="0">
                <a:cs typeface="Calibri"/>
              </a:rPr>
              <a:t>Simple </a:t>
            </a:r>
            <a:r>
              <a:rPr lang="ru-RU" sz="2400" noProof="1">
                <a:cs typeface="Calibri"/>
              </a:rPr>
              <a:t>and</a:t>
            </a:r>
            <a:r>
              <a:rPr lang="ru-RU" sz="2400" dirty="0">
                <a:cs typeface="Calibri"/>
              </a:rPr>
              <a:t> </a:t>
            </a:r>
            <a:r>
              <a:rPr lang="ru-RU" sz="2400" dirty="0" err="1">
                <a:cs typeface="Calibri"/>
              </a:rPr>
              <a:t>intuitive</a:t>
            </a:r>
            <a:r>
              <a:rPr lang="ru-RU" sz="2400" dirty="0">
                <a:cs typeface="Calibri"/>
              </a:rPr>
              <a:t> GUI </a:t>
            </a:r>
            <a:r>
              <a:rPr lang="ru-RU" sz="2400" dirty="0" err="1">
                <a:cs typeface="Calibri"/>
              </a:rPr>
              <a:t>off-the-shelf</a:t>
            </a:r>
            <a:endParaRPr lang="ru-RU" sz="2400" dirty="0">
              <a:cs typeface="Calibri"/>
            </a:endParaRPr>
          </a:p>
          <a:p>
            <a:r>
              <a:rPr lang="ru-RU" sz="2400" dirty="0">
                <a:cs typeface="Calibri"/>
              </a:rPr>
              <a:t>The </a:t>
            </a:r>
            <a:r>
              <a:rPr lang="ru-RU" sz="2400" dirty="0" err="1">
                <a:cs typeface="Calibri"/>
              </a:rPr>
              <a:t>price</a:t>
            </a:r>
            <a:r>
              <a:rPr lang="ru-RU" sz="2400" dirty="0">
                <a:cs typeface="Calibri"/>
              </a:rPr>
              <a:t> </a:t>
            </a:r>
            <a:r>
              <a:rPr lang="ru-RU" sz="2400" dirty="0" err="1">
                <a:cs typeface="Calibri"/>
              </a:rPr>
              <a:t>of</a:t>
            </a:r>
            <a:r>
              <a:rPr lang="ru-RU" sz="2400" dirty="0">
                <a:cs typeface="Calibri"/>
              </a:rPr>
              <a:t> Windows 10 Pro </a:t>
            </a:r>
            <a:r>
              <a:rPr lang="ru-RU" sz="2400" dirty="0" err="1">
                <a:cs typeface="Calibri"/>
              </a:rPr>
              <a:t>is</a:t>
            </a:r>
            <a:r>
              <a:rPr lang="ru-RU" sz="2400" dirty="0">
                <a:cs typeface="Calibri"/>
              </a:rPr>
              <a:t> $199.99</a:t>
            </a:r>
          </a:p>
          <a:p>
            <a:r>
              <a:rPr lang="ru-RU" sz="2400" dirty="0" err="1">
                <a:cs typeface="Calibri"/>
              </a:rPr>
              <a:t>Closed</a:t>
            </a:r>
            <a:r>
              <a:rPr lang="ru-RU" sz="2400" dirty="0">
                <a:cs typeface="Calibri"/>
              </a:rPr>
              <a:t> </a:t>
            </a:r>
            <a:r>
              <a:rPr lang="ru-RU" sz="2400" dirty="0" err="1">
                <a:cs typeface="Calibri"/>
              </a:rPr>
              <a:t>source</a:t>
            </a:r>
            <a:endParaRPr lang="ru-RU" sz="2400" dirty="0">
              <a:cs typeface="Calibri"/>
            </a:endParaRPr>
          </a:p>
          <a:p>
            <a:r>
              <a:rPr lang="ru-RU" sz="2400" dirty="0">
                <a:cs typeface="Calibri"/>
              </a:rPr>
              <a:t>Limited </a:t>
            </a:r>
            <a:r>
              <a:rPr lang="ru-RU" sz="2400" dirty="0" err="1">
                <a:ea typeface="+mn-lt"/>
                <a:cs typeface="+mn-lt"/>
              </a:rPr>
              <a:t>customizability</a:t>
            </a:r>
            <a:endParaRPr lang="ru-RU" sz="2400" dirty="0">
              <a:ea typeface="+mn-lt"/>
              <a:cs typeface="+mn-lt"/>
            </a:endParaRPr>
          </a:p>
          <a:p>
            <a:r>
              <a:rPr lang="ru-RU" sz="2400" dirty="0">
                <a:ea typeface="+mn-lt"/>
                <a:cs typeface="+mn-lt"/>
              </a:rPr>
              <a:t>Data </a:t>
            </a:r>
            <a:r>
              <a:rPr lang="ru-RU" sz="2400" dirty="0" err="1">
                <a:ea typeface="+mn-lt"/>
                <a:cs typeface="+mn-lt"/>
              </a:rPr>
              <a:t>collection</a:t>
            </a:r>
            <a:r>
              <a:rPr lang="ru-RU" sz="2400" dirty="0">
                <a:ea typeface="+mn-lt"/>
                <a:cs typeface="+mn-lt"/>
              </a:rPr>
              <a:t> </a:t>
            </a:r>
            <a:r>
              <a:rPr lang="ru-RU" sz="2400" dirty="0" err="1">
                <a:ea typeface="+mn-lt"/>
                <a:cs typeface="+mn-lt"/>
              </a:rPr>
              <a:t>for</a:t>
            </a:r>
            <a:r>
              <a:rPr lang="ru-RU" sz="2400" dirty="0">
                <a:ea typeface="+mn-lt"/>
                <a:cs typeface="+mn-lt"/>
              </a:rPr>
              <a:t> </a:t>
            </a:r>
            <a:r>
              <a:rPr lang="ru-RU" sz="2400" dirty="0" err="1">
                <a:ea typeface="+mn-lt"/>
                <a:cs typeface="+mn-lt"/>
              </a:rPr>
              <a:t>advertisement</a:t>
            </a:r>
            <a:r>
              <a:rPr lang="ru-RU" sz="2400" dirty="0">
                <a:ea typeface="+mn-lt"/>
                <a:cs typeface="+mn-lt"/>
              </a:rPr>
              <a:t> </a:t>
            </a:r>
            <a:r>
              <a:rPr lang="ru-RU" sz="2400" dirty="0" err="1">
                <a:ea typeface="+mn-lt"/>
                <a:cs typeface="+mn-lt"/>
              </a:rPr>
              <a:t>purposes</a:t>
            </a:r>
            <a:r>
              <a:rPr lang="ru-RU" sz="2400" dirty="0">
                <a:ea typeface="+mn-lt"/>
                <a:cs typeface="+mn-lt"/>
              </a:rPr>
              <a:t> </a:t>
            </a:r>
            <a:r>
              <a:rPr lang="ru-RU" sz="2400" dirty="0" err="1">
                <a:ea typeface="+mn-lt"/>
                <a:cs typeface="+mn-lt"/>
              </a:rPr>
              <a:t>raises</a:t>
            </a:r>
            <a:r>
              <a:rPr lang="ru-RU" sz="2400" dirty="0">
                <a:ea typeface="+mn-lt"/>
                <a:cs typeface="+mn-lt"/>
              </a:rPr>
              <a:t> </a:t>
            </a:r>
            <a:r>
              <a:rPr lang="ru-RU" sz="2400" dirty="0" err="1">
                <a:ea typeface="+mn-lt"/>
                <a:cs typeface="+mn-lt"/>
              </a:rPr>
              <a:t>concerns</a:t>
            </a:r>
            <a:endParaRPr lang="ru-RU" sz="2400" dirty="0">
              <a:ea typeface="+mn-lt"/>
              <a:cs typeface="+mn-lt"/>
            </a:endParaRPr>
          </a:p>
          <a:p>
            <a:endParaRPr lang="ru-RU" sz="2400" dirty="0">
              <a:cs typeface="Calibri"/>
            </a:endParaRPr>
          </a:p>
        </p:txBody>
      </p:sp>
    </p:spTree>
    <p:extLst>
      <p:ext uri="{BB962C8B-B14F-4D97-AF65-F5344CB8AC3E}">
        <p14:creationId xmlns:p14="http://schemas.microsoft.com/office/powerpoint/2010/main" val="98833545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Заголовок 1">
            <a:extLst>
              <a:ext uri="{FF2B5EF4-FFF2-40B4-BE49-F238E27FC236}">
                <a16:creationId xmlns:a16="http://schemas.microsoft.com/office/drawing/2014/main" id="{7AB3E6F8-B76D-1ACB-A2AC-463527F535F1}"/>
              </a:ext>
            </a:extLst>
          </p:cNvPr>
          <p:cNvSpPr>
            <a:spLocks noGrp="1"/>
          </p:cNvSpPr>
          <p:nvPr>
            <p:ph type="title"/>
          </p:nvPr>
        </p:nvSpPr>
        <p:spPr>
          <a:xfrm>
            <a:off x="6608537" y="530390"/>
            <a:ext cx="4892040" cy="1773936"/>
          </a:xfrm>
        </p:spPr>
        <p:txBody>
          <a:bodyPr anchor="b">
            <a:normAutofit/>
          </a:bodyPr>
          <a:lstStyle/>
          <a:p>
            <a:pPr algn="ctr"/>
            <a:r>
              <a:rPr lang="ru-RU" sz="6600" dirty="0">
                <a:cs typeface="Calibri Light"/>
              </a:rPr>
              <a:t>Mac OS</a:t>
            </a:r>
          </a:p>
        </p:txBody>
      </p:sp>
      <p:pic>
        <p:nvPicPr>
          <p:cNvPr id="4" name="Рисунок 4">
            <a:extLst>
              <a:ext uri="{FF2B5EF4-FFF2-40B4-BE49-F238E27FC236}">
                <a16:creationId xmlns:a16="http://schemas.microsoft.com/office/drawing/2014/main" id="{BB4BF836-D5BE-9CEE-1098-96367EDAD79A}"/>
              </a:ext>
            </a:extLst>
          </p:cNvPr>
          <p:cNvPicPr>
            <a:picLocks noChangeAspect="1"/>
          </p:cNvPicPr>
          <p:nvPr/>
        </p:nvPicPr>
        <p:blipFill>
          <a:blip r:embed="rId2"/>
          <a:stretch>
            <a:fillRect/>
          </a:stretch>
        </p:blipFill>
        <p:spPr>
          <a:xfrm>
            <a:off x="470018" y="1019564"/>
            <a:ext cx="5025525" cy="4828015"/>
          </a:xfrm>
          <a:prstGeom prst="rect">
            <a:avLst/>
          </a:prstGeom>
        </p:spPr>
      </p:pic>
      <p:cxnSp>
        <p:nvCxnSpPr>
          <p:cNvPr id="11" name="Straight Connector 10">
            <a:extLst>
              <a:ext uri="{FF2B5EF4-FFF2-40B4-BE49-F238E27FC236}">
                <a16:creationId xmlns:a16="http://schemas.microsoft.com/office/drawing/2014/main" id="{7AD0F4D2-80E7-4A78-82EE-BEAEE49454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Объект 2">
            <a:extLst>
              <a:ext uri="{FF2B5EF4-FFF2-40B4-BE49-F238E27FC236}">
                <a16:creationId xmlns:a16="http://schemas.microsoft.com/office/drawing/2014/main" id="{0E13B56A-9BB3-E4B7-A917-1A330BEBF9D0}"/>
              </a:ext>
            </a:extLst>
          </p:cNvPr>
          <p:cNvSpPr>
            <a:spLocks noGrp="1"/>
          </p:cNvSpPr>
          <p:nvPr>
            <p:ph idx="1"/>
          </p:nvPr>
        </p:nvSpPr>
        <p:spPr>
          <a:xfrm>
            <a:off x="6343494" y="2595741"/>
            <a:ext cx="5762896" cy="3209544"/>
          </a:xfrm>
        </p:spPr>
        <p:txBody>
          <a:bodyPr vert="horz" lIns="91440" tIns="45720" rIns="91440" bIns="45720" rtlCol="0" anchor="t">
            <a:normAutofit/>
          </a:bodyPr>
          <a:lstStyle/>
          <a:p>
            <a:r>
              <a:rPr lang="ru-RU" sz="2400" dirty="0">
                <a:cs typeface="Calibri"/>
              </a:rPr>
              <a:t>Second </a:t>
            </a:r>
            <a:r>
              <a:rPr lang="ru-RU" sz="2400" dirty="0" err="1">
                <a:cs typeface="Calibri"/>
              </a:rPr>
              <a:t>largest</a:t>
            </a:r>
            <a:r>
              <a:rPr lang="ru-RU" sz="2400" dirty="0">
                <a:cs typeface="Calibri"/>
              </a:rPr>
              <a:t> OS</a:t>
            </a:r>
          </a:p>
          <a:p>
            <a:r>
              <a:rPr lang="ru-RU" sz="2400" dirty="0">
                <a:ea typeface="+mn-lt"/>
                <a:cs typeface="+mn-lt"/>
              </a:rPr>
              <a:t>More </a:t>
            </a:r>
            <a:r>
              <a:rPr lang="ru-RU" sz="2400" dirty="0" err="1">
                <a:ea typeface="+mn-lt"/>
                <a:cs typeface="+mn-lt"/>
              </a:rPr>
              <a:t>customizable</a:t>
            </a:r>
            <a:endParaRPr lang="en-US" sz="2400" dirty="0" err="1">
              <a:ea typeface="+mn-lt"/>
              <a:cs typeface="+mn-lt"/>
            </a:endParaRPr>
          </a:p>
          <a:p>
            <a:r>
              <a:rPr lang="ru-RU" sz="2400" dirty="0" err="1">
                <a:ea typeface="+mn-lt"/>
                <a:cs typeface="+mn-lt"/>
              </a:rPr>
              <a:t>Partially</a:t>
            </a:r>
            <a:r>
              <a:rPr lang="ru-RU" sz="2400" dirty="0">
                <a:ea typeface="+mn-lt"/>
                <a:cs typeface="+mn-lt"/>
              </a:rPr>
              <a:t> </a:t>
            </a:r>
            <a:r>
              <a:rPr lang="ru-RU" sz="2400" dirty="0" err="1">
                <a:ea typeface="+mn-lt"/>
                <a:cs typeface="+mn-lt"/>
              </a:rPr>
              <a:t>open</a:t>
            </a:r>
            <a:r>
              <a:rPr lang="ru-RU" sz="2400" dirty="0">
                <a:ea typeface="+mn-lt"/>
                <a:cs typeface="+mn-lt"/>
              </a:rPr>
              <a:t> </a:t>
            </a:r>
            <a:r>
              <a:rPr lang="ru-RU" sz="2400" dirty="0" err="1">
                <a:ea typeface="+mn-lt"/>
                <a:cs typeface="+mn-lt"/>
              </a:rPr>
              <a:t>source</a:t>
            </a:r>
            <a:r>
              <a:rPr lang="ru-RU" sz="2400" dirty="0">
                <a:ea typeface="+mn-lt"/>
                <a:cs typeface="+mn-lt"/>
              </a:rPr>
              <a:t> (</a:t>
            </a:r>
            <a:r>
              <a:rPr lang="ru-RU" sz="2400" dirty="0" err="1">
                <a:ea typeface="+mn-lt"/>
                <a:cs typeface="+mn-lt"/>
              </a:rPr>
              <a:t>closed</a:t>
            </a:r>
            <a:r>
              <a:rPr lang="ru-RU" sz="2400" dirty="0">
                <a:ea typeface="+mn-lt"/>
                <a:cs typeface="+mn-lt"/>
              </a:rPr>
              <a:t> </a:t>
            </a:r>
            <a:r>
              <a:rPr lang="ru-RU" sz="2400" dirty="0" err="1">
                <a:ea typeface="+mn-lt"/>
                <a:cs typeface="+mn-lt"/>
              </a:rPr>
              <a:t>source</a:t>
            </a:r>
            <a:r>
              <a:rPr lang="ru-RU" sz="2400" dirty="0">
                <a:ea typeface="+mn-lt"/>
                <a:cs typeface="+mn-lt"/>
              </a:rPr>
              <a:t> API)</a:t>
            </a:r>
          </a:p>
          <a:p>
            <a:r>
              <a:rPr lang="ru-RU" sz="2400" dirty="0">
                <a:cs typeface="Calibri"/>
              </a:rPr>
              <a:t>Only </a:t>
            </a:r>
            <a:r>
              <a:rPr lang="ru-RU" sz="2400" dirty="0" err="1">
                <a:cs typeface="Calibri"/>
              </a:rPr>
              <a:t>available</a:t>
            </a:r>
            <a:r>
              <a:rPr lang="ru-RU" sz="2400" dirty="0">
                <a:cs typeface="Calibri"/>
              </a:rPr>
              <a:t> </a:t>
            </a:r>
            <a:r>
              <a:rPr lang="ru-RU" sz="2400" dirty="0" err="1">
                <a:cs typeface="Calibri"/>
              </a:rPr>
              <a:t>on</a:t>
            </a:r>
            <a:r>
              <a:rPr lang="ru-RU" sz="2400" dirty="0">
                <a:cs typeface="Calibri"/>
              </a:rPr>
              <a:t> Apple </a:t>
            </a:r>
            <a:r>
              <a:rPr lang="ru-RU" sz="2400" dirty="0" err="1">
                <a:cs typeface="Calibri"/>
              </a:rPr>
              <a:t>devices</a:t>
            </a:r>
            <a:endParaRPr lang="ru-RU" sz="2400">
              <a:cs typeface="Calibri"/>
            </a:endParaRPr>
          </a:p>
          <a:p>
            <a:r>
              <a:rPr lang="ru-RU" sz="2400" dirty="0">
                <a:cs typeface="Calibri"/>
              </a:rPr>
              <a:t>The </a:t>
            </a:r>
            <a:r>
              <a:rPr lang="ru-RU" sz="2400" dirty="0" err="1">
                <a:cs typeface="Calibri"/>
              </a:rPr>
              <a:t>minimum</a:t>
            </a:r>
            <a:r>
              <a:rPr lang="ru-RU" sz="2400" dirty="0">
                <a:cs typeface="Calibri"/>
              </a:rPr>
              <a:t> </a:t>
            </a:r>
            <a:r>
              <a:rPr lang="ru-RU" sz="2400" dirty="0" err="1">
                <a:cs typeface="Calibri"/>
              </a:rPr>
              <a:t>price</a:t>
            </a:r>
            <a:r>
              <a:rPr lang="ru-RU" sz="2400" dirty="0">
                <a:cs typeface="Calibri"/>
              </a:rPr>
              <a:t> </a:t>
            </a:r>
            <a:r>
              <a:rPr lang="ru-RU" sz="2400" dirty="0" err="1">
                <a:cs typeface="Calibri"/>
              </a:rPr>
              <a:t>of</a:t>
            </a:r>
            <a:r>
              <a:rPr lang="ru-RU" sz="2400" dirty="0">
                <a:cs typeface="Calibri"/>
              </a:rPr>
              <a:t> a </a:t>
            </a:r>
            <a:r>
              <a:rPr lang="ru-RU" sz="2400" dirty="0" err="1">
                <a:cs typeface="Calibri"/>
              </a:rPr>
              <a:t>MacBook</a:t>
            </a:r>
            <a:r>
              <a:rPr lang="ru-RU" sz="2400" dirty="0">
                <a:cs typeface="Calibri"/>
              </a:rPr>
              <a:t> </a:t>
            </a:r>
            <a:r>
              <a:rPr lang="ru-RU" sz="2400" dirty="0" err="1">
                <a:cs typeface="Calibri"/>
              </a:rPr>
              <a:t>is</a:t>
            </a:r>
            <a:r>
              <a:rPr lang="ru-RU" sz="2400" dirty="0">
                <a:cs typeface="Calibri"/>
              </a:rPr>
              <a:t> $999</a:t>
            </a:r>
          </a:p>
          <a:p>
            <a:endParaRPr lang="ru-RU" sz="2400" dirty="0">
              <a:cs typeface="Calibri"/>
            </a:endParaRPr>
          </a:p>
        </p:txBody>
      </p:sp>
    </p:spTree>
    <p:extLst>
      <p:ext uri="{BB962C8B-B14F-4D97-AF65-F5344CB8AC3E}">
        <p14:creationId xmlns:p14="http://schemas.microsoft.com/office/powerpoint/2010/main" val="115801103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Заголовок 1">
            <a:extLst>
              <a:ext uri="{FF2B5EF4-FFF2-40B4-BE49-F238E27FC236}">
                <a16:creationId xmlns:a16="http://schemas.microsoft.com/office/drawing/2014/main" id="{7CD42A6B-6776-4851-6BA2-C4A5E73A4FFF}"/>
              </a:ext>
            </a:extLst>
          </p:cNvPr>
          <p:cNvSpPr>
            <a:spLocks noGrp="1"/>
          </p:cNvSpPr>
          <p:nvPr>
            <p:ph type="title"/>
          </p:nvPr>
        </p:nvSpPr>
        <p:spPr>
          <a:xfrm>
            <a:off x="6021629" y="374591"/>
            <a:ext cx="2138133" cy="1339761"/>
          </a:xfrm>
        </p:spPr>
        <p:txBody>
          <a:bodyPr>
            <a:normAutofit/>
          </a:bodyPr>
          <a:lstStyle/>
          <a:p>
            <a:r>
              <a:rPr lang="ru-RU" sz="7200" dirty="0">
                <a:cs typeface="Calibri Light"/>
              </a:rPr>
              <a:t>Linux</a:t>
            </a:r>
            <a:endParaRPr lang="ru-RU" sz="7200">
              <a:cs typeface="Calibri Light"/>
            </a:endParaRPr>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A18CDBA0-1751-77AE-E83B-C54323FDD48B}"/>
              </a:ext>
            </a:extLst>
          </p:cNvPr>
          <p:cNvPicPr>
            <a:picLocks noChangeAspect="1"/>
          </p:cNvPicPr>
          <p:nvPr/>
        </p:nvPicPr>
        <p:blipFill>
          <a:blip r:embed="rId2"/>
          <a:stretch>
            <a:fillRect/>
          </a:stretch>
        </p:blipFill>
        <p:spPr>
          <a:xfrm>
            <a:off x="309675" y="3287110"/>
            <a:ext cx="2810679" cy="2810679"/>
          </a:xfrm>
          <a:prstGeom prst="rect">
            <a:avLst/>
          </a:prstGeom>
        </p:spPr>
      </p:pic>
      <p:sp>
        <p:nvSpPr>
          <p:cNvPr id="3" name="Объект 2">
            <a:extLst>
              <a:ext uri="{FF2B5EF4-FFF2-40B4-BE49-F238E27FC236}">
                <a16:creationId xmlns:a16="http://schemas.microsoft.com/office/drawing/2014/main" id="{68EBD159-3263-08F5-6FF9-2B905AFE86E6}"/>
              </a:ext>
            </a:extLst>
          </p:cNvPr>
          <p:cNvSpPr>
            <a:spLocks noGrp="1"/>
          </p:cNvSpPr>
          <p:nvPr>
            <p:ph idx="1"/>
          </p:nvPr>
        </p:nvSpPr>
        <p:spPr>
          <a:xfrm>
            <a:off x="4406447" y="1984738"/>
            <a:ext cx="7161017" cy="4154361"/>
          </a:xfrm>
        </p:spPr>
        <p:txBody>
          <a:bodyPr vert="horz" lIns="91440" tIns="45720" rIns="91440" bIns="45720" rtlCol="0">
            <a:normAutofit/>
          </a:bodyPr>
          <a:lstStyle/>
          <a:p>
            <a:r>
              <a:rPr lang="ru-RU" sz="2000">
                <a:cs typeface="Calibri"/>
              </a:rPr>
              <a:t>Four essential freedoms:</a:t>
            </a:r>
          </a:p>
          <a:p>
            <a:pPr marL="0" indent="0">
              <a:buNone/>
            </a:pPr>
            <a:r>
              <a:rPr lang="ru-RU" sz="2000">
                <a:ea typeface="+mn-lt"/>
                <a:cs typeface="+mn-lt"/>
              </a:rPr>
              <a:t>1) The freedom to run the program as you wish, for any purpose (freedom 0)</a:t>
            </a:r>
            <a:endParaRPr lang="ru-RU" sz="2000">
              <a:cs typeface="Calibri"/>
            </a:endParaRPr>
          </a:p>
          <a:p>
            <a:pPr marL="0" indent="0">
              <a:buNone/>
            </a:pPr>
            <a:r>
              <a:rPr lang="ru-RU" sz="2000">
                <a:ea typeface="+mn-lt"/>
                <a:cs typeface="+mn-lt"/>
              </a:rPr>
              <a:t>2) The freedom to study how the program works, and change it so it does your computing as you wish (freedom 1). Access to the source code is a precondition for this.</a:t>
            </a:r>
            <a:endParaRPr lang="ru-RU" sz="2000">
              <a:cs typeface="Calibri" panose="020F0502020204030204"/>
            </a:endParaRPr>
          </a:p>
          <a:p>
            <a:pPr marL="0" indent="0">
              <a:buNone/>
            </a:pPr>
            <a:r>
              <a:rPr lang="ru-RU" sz="2000">
                <a:ea typeface="+mn-lt"/>
                <a:cs typeface="+mn-lt"/>
              </a:rPr>
              <a:t>3) The freedom to redistribute copies so you can help others (freedom 2).</a:t>
            </a:r>
            <a:endParaRPr lang="ru-RU" sz="2000">
              <a:cs typeface="Calibri" panose="020F0502020204030204"/>
            </a:endParaRPr>
          </a:p>
          <a:p>
            <a:pPr marL="0" indent="0">
              <a:buNone/>
            </a:pPr>
            <a:r>
              <a:rPr lang="ru-RU" sz="2000">
                <a:ea typeface="+mn-lt"/>
                <a:cs typeface="+mn-lt"/>
              </a:rPr>
              <a:t>4) The freedom to distribute copies of your modified versions to others (freedom 3). By doing this you can give the whole community a chance to benefit from your changes. Access to the source code is a precondition for this.</a:t>
            </a:r>
            <a:endParaRPr lang="ru-RU" sz="2000">
              <a:cs typeface="Calibri" panose="020F0502020204030204"/>
            </a:endParaRPr>
          </a:p>
        </p:txBody>
      </p:sp>
    </p:spTree>
    <p:extLst>
      <p:ext uri="{BB962C8B-B14F-4D97-AF65-F5344CB8AC3E}">
        <p14:creationId xmlns:p14="http://schemas.microsoft.com/office/powerpoint/2010/main" val="8340400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509B0C0C-99BB-C147-70B1-1BD6A7D67ADF}"/>
              </a:ext>
            </a:extLst>
          </p:cNvPr>
          <p:cNvSpPr>
            <a:spLocks noGrp="1"/>
          </p:cNvSpPr>
          <p:nvPr>
            <p:ph type="title"/>
          </p:nvPr>
        </p:nvSpPr>
        <p:spPr>
          <a:xfrm>
            <a:off x="1371597" y="348865"/>
            <a:ext cx="10044023" cy="877729"/>
          </a:xfrm>
        </p:spPr>
        <p:txBody>
          <a:bodyPr anchor="ctr">
            <a:noAutofit/>
          </a:bodyPr>
          <a:lstStyle/>
          <a:p>
            <a:pPr algn="ctr"/>
            <a:r>
              <a:rPr lang="ru-RU" sz="6000" dirty="0">
                <a:solidFill>
                  <a:srgbClr val="FFFFFF"/>
                </a:solidFill>
                <a:cs typeface="Calibri Light"/>
              </a:rPr>
              <a:t>Linux</a:t>
            </a:r>
            <a:endParaRPr lang="ru-RU" sz="6000">
              <a:cs typeface="Calibri Light"/>
            </a:endParaRPr>
          </a:p>
        </p:txBody>
      </p:sp>
      <p:graphicFrame>
        <p:nvGraphicFramePr>
          <p:cNvPr id="17" name="Объект 2">
            <a:extLst>
              <a:ext uri="{FF2B5EF4-FFF2-40B4-BE49-F238E27FC236}">
                <a16:creationId xmlns:a16="http://schemas.microsoft.com/office/drawing/2014/main" id="{B6EDE09E-9E5A-6D51-5D77-E2E300F5C3F3}"/>
              </a:ext>
            </a:extLst>
          </p:cNvPr>
          <p:cNvGraphicFramePr>
            <a:graphicFrameLocks noGrp="1"/>
          </p:cNvGraphicFramePr>
          <p:nvPr>
            <p:ph idx="1"/>
            <p:extLst>
              <p:ext uri="{D42A27DB-BD31-4B8C-83A1-F6EECF244321}">
                <p14:modId xmlns:p14="http://schemas.microsoft.com/office/powerpoint/2010/main" val="103767359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94" name="Прямоугольник 393">
            <a:extLst>
              <a:ext uri="{FF2B5EF4-FFF2-40B4-BE49-F238E27FC236}">
                <a16:creationId xmlns:a16="http://schemas.microsoft.com/office/drawing/2014/main" id="{0EF1F240-91D2-43BA-2D75-512406A93B0D}"/>
              </a:ext>
            </a:extLst>
          </p:cNvPr>
          <p:cNvSpPr/>
          <p:nvPr/>
        </p:nvSpPr>
        <p:spPr>
          <a:xfrm>
            <a:off x="5707900" y="3436099"/>
            <a:ext cx="747801" cy="577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406" name="Рисунок 406">
            <a:extLst>
              <a:ext uri="{FF2B5EF4-FFF2-40B4-BE49-F238E27FC236}">
                <a16:creationId xmlns:a16="http://schemas.microsoft.com/office/drawing/2014/main" id="{53DD6943-EB73-BB7A-11FC-A65362C7221D}"/>
              </a:ext>
            </a:extLst>
          </p:cNvPr>
          <p:cNvPicPr>
            <a:picLocks noChangeAspect="1"/>
          </p:cNvPicPr>
          <p:nvPr/>
        </p:nvPicPr>
        <p:blipFill>
          <a:blip r:embed="rId7"/>
          <a:stretch>
            <a:fillRect/>
          </a:stretch>
        </p:blipFill>
        <p:spPr>
          <a:xfrm>
            <a:off x="5732512" y="3377884"/>
            <a:ext cx="693846" cy="698579"/>
          </a:xfrm>
          <a:prstGeom prst="rect">
            <a:avLst/>
          </a:prstGeom>
        </p:spPr>
      </p:pic>
    </p:spTree>
    <p:extLst>
      <p:ext uri="{BB962C8B-B14F-4D97-AF65-F5344CB8AC3E}">
        <p14:creationId xmlns:p14="http://schemas.microsoft.com/office/powerpoint/2010/main" val="2350792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Рисунок 5">
            <a:extLst>
              <a:ext uri="{FF2B5EF4-FFF2-40B4-BE49-F238E27FC236}">
                <a16:creationId xmlns:a16="http://schemas.microsoft.com/office/drawing/2014/main" id="{A463FB84-4E89-DA24-3882-F0A8DC3447A1}"/>
              </a:ext>
            </a:extLst>
          </p:cNvPr>
          <p:cNvPicPr>
            <a:picLocks noChangeAspect="1"/>
          </p:cNvPicPr>
          <p:nvPr/>
        </p:nvPicPr>
        <p:blipFill rotWithShape="1">
          <a:blip r:embed="rId2"/>
          <a:srcRect r="23112" b="1"/>
          <a:stretch/>
        </p:blipFill>
        <p:spPr>
          <a:xfrm>
            <a:off x="-1" y="10"/>
            <a:ext cx="12192000" cy="6857990"/>
          </a:xfrm>
          <a:prstGeom prst="rect">
            <a:avLst/>
          </a:prstGeom>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Заголовок 1">
            <a:extLst>
              <a:ext uri="{FF2B5EF4-FFF2-40B4-BE49-F238E27FC236}">
                <a16:creationId xmlns:a16="http://schemas.microsoft.com/office/drawing/2014/main" id="{3CBF51DE-C7A0-B4A5-0AEF-E17D44CBC5DF}"/>
              </a:ext>
            </a:extLst>
          </p:cNvPr>
          <p:cNvSpPr>
            <a:spLocks noGrp="1"/>
          </p:cNvSpPr>
          <p:nvPr>
            <p:ph type="title"/>
          </p:nvPr>
        </p:nvSpPr>
        <p:spPr>
          <a:xfrm>
            <a:off x="709448" y="1913950"/>
            <a:ext cx="4204137" cy="1342754"/>
          </a:xfrm>
        </p:spPr>
        <p:txBody>
          <a:bodyPr>
            <a:normAutofit/>
          </a:bodyPr>
          <a:lstStyle/>
          <a:p>
            <a:pPr algn="ctr"/>
            <a:r>
              <a:rPr lang="ru-RU" sz="3600">
                <a:cs typeface="Calibri Light"/>
              </a:rPr>
              <a:t>Which Linux?</a:t>
            </a:r>
            <a:endParaRPr lang="ru-RU" sz="3600"/>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Объект 2">
            <a:extLst>
              <a:ext uri="{FF2B5EF4-FFF2-40B4-BE49-F238E27FC236}">
                <a16:creationId xmlns:a16="http://schemas.microsoft.com/office/drawing/2014/main" id="{EAE35061-9FC9-6480-FF04-D1C35CB1E85B}"/>
              </a:ext>
            </a:extLst>
          </p:cNvPr>
          <p:cNvSpPr>
            <a:spLocks noGrp="1"/>
          </p:cNvSpPr>
          <p:nvPr>
            <p:ph idx="1"/>
          </p:nvPr>
        </p:nvSpPr>
        <p:spPr>
          <a:xfrm>
            <a:off x="525516" y="3427037"/>
            <a:ext cx="5075779" cy="2610375"/>
          </a:xfrm>
        </p:spPr>
        <p:txBody>
          <a:bodyPr vert="horz" lIns="91440" tIns="45720" rIns="91440" bIns="45720" rtlCol="0" anchor="ctr">
            <a:normAutofit/>
          </a:bodyPr>
          <a:lstStyle/>
          <a:p>
            <a:r>
              <a:rPr lang="ru-RU" sz="2400" dirty="0">
                <a:ea typeface="+mn-lt"/>
                <a:cs typeface="+mn-lt"/>
              </a:rPr>
              <a:t>A </a:t>
            </a:r>
            <a:r>
              <a:rPr lang="ru-RU" sz="2400" b="1" dirty="0">
                <a:ea typeface="+mn-lt"/>
                <a:cs typeface="+mn-lt"/>
              </a:rPr>
              <a:t>Linux </a:t>
            </a:r>
            <a:r>
              <a:rPr lang="ru-RU" sz="2400" b="1" dirty="0" err="1">
                <a:ea typeface="+mn-lt"/>
                <a:cs typeface="+mn-lt"/>
              </a:rPr>
              <a:t>distribution</a:t>
            </a:r>
            <a:r>
              <a:rPr lang="ru-RU" sz="2400" dirty="0">
                <a:ea typeface="+mn-lt"/>
                <a:cs typeface="+mn-lt"/>
              </a:rPr>
              <a:t> </a:t>
            </a:r>
            <a:r>
              <a:rPr lang="ru-RU" sz="2400" dirty="0" err="1">
                <a:ea typeface="+mn-lt"/>
                <a:cs typeface="+mn-lt"/>
              </a:rPr>
              <a:t>is</a:t>
            </a:r>
            <a:r>
              <a:rPr lang="ru-RU" sz="2400" dirty="0">
                <a:ea typeface="+mn-lt"/>
                <a:cs typeface="+mn-lt"/>
              </a:rPr>
              <a:t> </a:t>
            </a:r>
            <a:r>
              <a:rPr lang="ru-RU" sz="2400" dirty="0" err="1">
                <a:ea typeface="+mn-lt"/>
                <a:cs typeface="+mn-lt"/>
              </a:rPr>
              <a:t>an</a:t>
            </a:r>
            <a:r>
              <a:rPr lang="ru-RU" sz="2400" dirty="0">
                <a:ea typeface="+mn-lt"/>
                <a:cs typeface="+mn-lt"/>
              </a:rPr>
              <a:t> </a:t>
            </a:r>
            <a:r>
              <a:rPr lang="ru-RU" sz="2400" dirty="0" err="1">
                <a:ea typeface="+mn-lt"/>
                <a:cs typeface="+mn-lt"/>
              </a:rPr>
              <a:t>operating</a:t>
            </a:r>
            <a:r>
              <a:rPr lang="ru-RU" sz="2400" dirty="0">
                <a:ea typeface="+mn-lt"/>
                <a:cs typeface="+mn-lt"/>
              </a:rPr>
              <a:t> </a:t>
            </a:r>
            <a:r>
              <a:rPr lang="ru-RU" sz="2400" dirty="0" err="1">
                <a:ea typeface="+mn-lt"/>
                <a:cs typeface="+mn-lt"/>
              </a:rPr>
              <a:t>system</a:t>
            </a:r>
            <a:r>
              <a:rPr lang="ru-RU" sz="2400" dirty="0">
                <a:ea typeface="+mn-lt"/>
                <a:cs typeface="+mn-lt"/>
              </a:rPr>
              <a:t> </a:t>
            </a:r>
            <a:r>
              <a:rPr lang="ru-RU" sz="2400" dirty="0" err="1">
                <a:ea typeface="+mn-lt"/>
                <a:cs typeface="+mn-lt"/>
              </a:rPr>
              <a:t>made</a:t>
            </a:r>
            <a:r>
              <a:rPr lang="ru-RU" sz="2400" dirty="0">
                <a:ea typeface="+mn-lt"/>
                <a:cs typeface="+mn-lt"/>
              </a:rPr>
              <a:t> </a:t>
            </a:r>
            <a:r>
              <a:rPr lang="ru-RU" sz="2400" dirty="0" err="1">
                <a:ea typeface="+mn-lt"/>
                <a:cs typeface="+mn-lt"/>
              </a:rPr>
              <a:t>from</a:t>
            </a:r>
            <a:r>
              <a:rPr lang="ru-RU" sz="2400" dirty="0">
                <a:ea typeface="+mn-lt"/>
                <a:cs typeface="+mn-lt"/>
              </a:rPr>
              <a:t> a </a:t>
            </a:r>
            <a:r>
              <a:rPr lang="ru-RU" sz="2400" dirty="0" err="1">
                <a:ea typeface="+mn-lt"/>
                <a:cs typeface="+mn-lt"/>
              </a:rPr>
              <a:t>software</a:t>
            </a:r>
            <a:r>
              <a:rPr lang="ru-RU" sz="2400" dirty="0">
                <a:ea typeface="+mn-lt"/>
                <a:cs typeface="+mn-lt"/>
              </a:rPr>
              <a:t> </a:t>
            </a:r>
            <a:r>
              <a:rPr lang="ru-RU" sz="2400" dirty="0" err="1">
                <a:ea typeface="+mn-lt"/>
                <a:cs typeface="+mn-lt"/>
              </a:rPr>
              <a:t>collection</a:t>
            </a:r>
            <a:r>
              <a:rPr lang="ru-RU" sz="2400" dirty="0">
                <a:ea typeface="+mn-lt"/>
                <a:cs typeface="+mn-lt"/>
              </a:rPr>
              <a:t> </a:t>
            </a:r>
            <a:r>
              <a:rPr lang="ru-RU" sz="2400" dirty="0" err="1">
                <a:ea typeface="+mn-lt"/>
                <a:cs typeface="+mn-lt"/>
              </a:rPr>
              <a:t>that</a:t>
            </a:r>
            <a:r>
              <a:rPr lang="ru-RU" sz="2400" dirty="0">
                <a:ea typeface="+mn-lt"/>
                <a:cs typeface="+mn-lt"/>
              </a:rPr>
              <a:t> </a:t>
            </a:r>
            <a:r>
              <a:rPr lang="ru-RU" sz="2400" dirty="0" err="1">
                <a:ea typeface="+mn-lt"/>
                <a:cs typeface="+mn-lt"/>
              </a:rPr>
              <a:t>includes</a:t>
            </a:r>
            <a:r>
              <a:rPr lang="ru-RU" sz="2400" dirty="0">
                <a:ea typeface="+mn-lt"/>
                <a:cs typeface="+mn-lt"/>
              </a:rPr>
              <a:t> </a:t>
            </a:r>
            <a:r>
              <a:rPr lang="ru-RU" sz="2400" dirty="0" err="1">
                <a:ea typeface="+mn-lt"/>
                <a:cs typeface="+mn-lt"/>
              </a:rPr>
              <a:t>the</a:t>
            </a:r>
            <a:r>
              <a:rPr lang="ru-RU" sz="2400" dirty="0">
                <a:ea typeface="+mn-lt"/>
                <a:cs typeface="+mn-lt"/>
              </a:rPr>
              <a:t> Linux </a:t>
            </a:r>
            <a:r>
              <a:rPr lang="ru-RU" sz="2400" dirty="0" err="1">
                <a:ea typeface="+mn-lt"/>
                <a:cs typeface="+mn-lt"/>
              </a:rPr>
              <a:t>kernel</a:t>
            </a:r>
            <a:r>
              <a:rPr lang="ru-RU" sz="2400" dirty="0">
                <a:ea typeface="+mn-lt"/>
                <a:cs typeface="+mn-lt"/>
              </a:rPr>
              <a:t> </a:t>
            </a:r>
            <a:r>
              <a:rPr lang="ru-RU" sz="2400" dirty="0" err="1">
                <a:ea typeface="+mn-lt"/>
                <a:cs typeface="+mn-lt"/>
              </a:rPr>
              <a:t>and</a:t>
            </a:r>
            <a:r>
              <a:rPr lang="ru-RU" sz="2400" dirty="0">
                <a:ea typeface="+mn-lt"/>
                <a:cs typeface="+mn-lt"/>
              </a:rPr>
              <a:t>, </a:t>
            </a:r>
            <a:r>
              <a:rPr lang="ru-RU" sz="2400" dirty="0" err="1">
                <a:ea typeface="+mn-lt"/>
                <a:cs typeface="+mn-lt"/>
              </a:rPr>
              <a:t>often</a:t>
            </a:r>
            <a:r>
              <a:rPr lang="ru-RU" sz="2400" dirty="0">
                <a:ea typeface="+mn-lt"/>
                <a:cs typeface="+mn-lt"/>
              </a:rPr>
              <a:t>, a </a:t>
            </a:r>
            <a:r>
              <a:rPr lang="ru-RU" sz="2400" dirty="0" err="1">
                <a:ea typeface="+mn-lt"/>
                <a:cs typeface="+mn-lt"/>
              </a:rPr>
              <a:t>package</a:t>
            </a:r>
            <a:r>
              <a:rPr lang="ru-RU" sz="2400" dirty="0">
                <a:ea typeface="+mn-lt"/>
                <a:cs typeface="+mn-lt"/>
              </a:rPr>
              <a:t> </a:t>
            </a:r>
            <a:r>
              <a:rPr lang="ru-RU" sz="2400" dirty="0" err="1">
                <a:ea typeface="+mn-lt"/>
                <a:cs typeface="+mn-lt"/>
              </a:rPr>
              <a:t>management</a:t>
            </a:r>
            <a:r>
              <a:rPr lang="ru-RU" sz="2400" dirty="0">
                <a:ea typeface="+mn-lt"/>
                <a:cs typeface="+mn-lt"/>
              </a:rPr>
              <a:t> </a:t>
            </a:r>
            <a:r>
              <a:rPr lang="ru-RU" sz="2400" dirty="0" err="1">
                <a:ea typeface="+mn-lt"/>
                <a:cs typeface="+mn-lt"/>
              </a:rPr>
              <a:t>system</a:t>
            </a:r>
            <a:r>
              <a:rPr lang="ru-RU" sz="2400" dirty="0">
                <a:ea typeface="+mn-lt"/>
                <a:cs typeface="+mn-lt"/>
              </a:rPr>
              <a:t>.</a:t>
            </a:r>
            <a:endParaRPr lang="ru-RU" sz="2400" baseline="30000">
              <a:cs typeface="Calibri" panose="020F0502020204030204"/>
            </a:endParaRPr>
          </a:p>
        </p:txBody>
      </p:sp>
      <p:sp>
        <p:nvSpPr>
          <p:cNvPr id="7" name="TextBox 1">
            <a:extLst>
              <a:ext uri="{FF2B5EF4-FFF2-40B4-BE49-F238E27FC236}">
                <a16:creationId xmlns:a16="http://schemas.microsoft.com/office/drawing/2014/main" id="{C1924D24-3D8A-6022-7F8D-9719F9D33F17}"/>
              </a:ext>
            </a:extLst>
          </p:cNvPr>
          <p:cNvSpPr txBox="1"/>
          <p:nvPr/>
        </p:nvSpPr>
        <p:spPr>
          <a:xfrm>
            <a:off x="1972784" y="5854156"/>
            <a:ext cx="1174649"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ea typeface="+mn-lt"/>
                <a:cs typeface="+mn-lt"/>
                <a:hlinkClick r:id="rId3"/>
              </a:rPr>
              <a:t>Full image</a:t>
            </a:r>
            <a:endParaRPr lang="en-US">
              <a:cs typeface="Calibri"/>
            </a:endParaRPr>
          </a:p>
        </p:txBody>
      </p:sp>
    </p:spTree>
    <p:extLst>
      <p:ext uri="{BB962C8B-B14F-4D97-AF65-F5344CB8AC3E}">
        <p14:creationId xmlns:p14="http://schemas.microsoft.com/office/powerpoint/2010/main" val="361543097"/>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Широкоэкранный</PresentationFormat>
  <Paragraphs>0</Paragraphs>
  <Slides>30</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30</vt:i4>
      </vt:variant>
    </vt:vector>
  </HeadingPairs>
  <TitlesOfParts>
    <vt:vector size="31" baseType="lpstr">
      <vt:lpstr>Тема Office</vt:lpstr>
      <vt:lpstr>Extended Project Qualification  Linux: The OS You Control</vt:lpstr>
      <vt:lpstr>Why Linux?</vt:lpstr>
      <vt:lpstr>Operating Systems</vt:lpstr>
      <vt:lpstr>Презентация PowerPoint</vt:lpstr>
      <vt:lpstr>Windows</vt:lpstr>
      <vt:lpstr>Mac OS</vt:lpstr>
      <vt:lpstr>Linux</vt:lpstr>
      <vt:lpstr>Linux</vt:lpstr>
      <vt:lpstr>Which Linux?</vt:lpstr>
      <vt:lpstr>Everyday  VS  Specialised Use</vt:lpstr>
      <vt:lpstr>Beginner Friendly  VS  Advanced</vt:lpstr>
      <vt:lpstr>Advanced</vt:lpstr>
      <vt:lpstr>Презентация PowerPoint</vt:lpstr>
      <vt:lpstr>DE VS WM</vt:lpstr>
      <vt:lpstr>Презентация PowerPoint</vt:lpstr>
      <vt:lpstr>Презентация PowerPoint</vt:lpstr>
      <vt:lpstr>Stable  VS Rolling Release</vt:lpstr>
      <vt:lpstr>Stable Release</vt:lpstr>
      <vt:lpstr>Rolling Release</vt:lpstr>
      <vt:lpstr>My Linux</vt:lpstr>
      <vt:lpstr>Security</vt:lpstr>
      <vt:lpstr>Graphical Environment</vt:lpstr>
      <vt:lpstr>Презентация PowerPoint</vt:lpstr>
      <vt:lpstr>Презентация PowerPoint</vt:lpstr>
      <vt:lpstr>Demonstration</vt:lpstr>
      <vt:lpstr>Command Line</vt:lpstr>
      <vt:lpstr>Презентация PowerPoint</vt:lpstr>
      <vt:lpstr>Презентация PowerPoint</vt:lpstr>
      <vt:lpstr>Backup System</vt:lpstr>
      <vt:lpstr>Future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
  <cp:lastModifiedBy/>
  <cp:revision>766</cp:revision>
  <dcterms:created xsi:type="dcterms:W3CDTF">2022-12-01T19:53:26Z</dcterms:created>
  <dcterms:modified xsi:type="dcterms:W3CDTF">2022-12-02T23:24:37Z</dcterms:modified>
</cp:coreProperties>
</file>